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59" r:id="rId2"/>
    <p:sldId id="269" r:id="rId3"/>
    <p:sldId id="271" r:id="rId4"/>
    <p:sldId id="258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6885" autoAdjust="0"/>
    <p:restoredTop sz="94660"/>
  </p:normalViewPr>
  <p:slideViewPr>
    <p:cSldViewPr snapToGrid="0">
      <p:cViewPr varScale="1">
        <p:scale>
          <a:sx n="61" d="100"/>
          <a:sy n="61" d="100"/>
        </p:scale>
        <p:origin x="53" y="47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phanie Anthony" userId="S::stephanieanthony@lenovo.com::cca14981-2cc3-4633-94af-093a9541f71c" providerId="AD" clId="Web-{2BA9406E-AA51-4DA2-A0D0-D79CE9BDA21E}"/>
    <pc:docChg chg="modSld">
      <pc:chgData name="Stephanie Anthony" userId="S::stephanieanthony@lenovo.com::cca14981-2cc3-4633-94af-093a9541f71c" providerId="AD" clId="Web-{2BA9406E-AA51-4DA2-A0D0-D79CE9BDA21E}" dt="2023-08-28T18:05:02.258" v="0" actId="14100"/>
      <pc:docMkLst>
        <pc:docMk/>
      </pc:docMkLst>
      <pc:sldChg chg="modSp">
        <pc:chgData name="Stephanie Anthony" userId="S::stephanieanthony@lenovo.com::cca14981-2cc3-4633-94af-093a9541f71c" providerId="AD" clId="Web-{2BA9406E-AA51-4DA2-A0D0-D79CE9BDA21E}" dt="2023-08-28T18:05:02.258" v="0" actId="14100"/>
        <pc:sldMkLst>
          <pc:docMk/>
          <pc:sldMk cId="3406724509" sldId="258"/>
        </pc:sldMkLst>
        <pc:grpChg chg="mod">
          <ac:chgData name="Stephanie Anthony" userId="S::stephanieanthony@lenovo.com::cca14981-2cc3-4633-94af-093a9541f71c" providerId="AD" clId="Web-{2BA9406E-AA51-4DA2-A0D0-D79CE9BDA21E}" dt="2023-08-28T18:05:02.258" v="0" actId="14100"/>
          <ac:grpSpMkLst>
            <pc:docMk/>
            <pc:sldMk cId="3406724509" sldId="258"/>
            <ac:grpSpMk id="8" creationId="{00000000-0000-0000-0000-000000000000}"/>
          </ac:grpSpMkLst>
        </pc:grpChg>
      </pc:sldChg>
    </pc:docChg>
  </pc:docChgLst>
  <pc:docChgLst>
    <pc:chgData name="Sanjay Patel" userId="628076ae-b8d6-4f9d-8cf3-b7128204ba36" providerId="ADAL" clId="{B8D3BD98-7FC9-4AA9-8B83-96DE4A52846F}"/>
    <pc:docChg chg="undo custSel modSld">
      <pc:chgData name="Sanjay Patel" userId="628076ae-b8d6-4f9d-8cf3-b7128204ba36" providerId="ADAL" clId="{B8D3BD98-7FC9-4AA9-8B83-96DE4A52846F}" dt="2023-09-12T19:16:56.707" v="2" actId="20577"/>
      <pc:docMkLst>
        <pc:docMk/>
      </pc:docMkLst>
      <pc:sldChg chg="modSp mod">
        <pc:chgData name="Sanjay Patel" userId="628076ae-b8d6-4f9d-8cf3-b7128204ba36" providerId="ADAL" clId="{B8D3BD98-7FC9-4AA9-8B83-96DE4A52846F}" dt="2023-09-12T19:16:56.707" v="2" actId="20577"/>
        <pc:sldMkLst>
          <pc:docMk/>
          <pc:sldMk cId="3425856254" sldId="259"/>
        </pc:sldMkLst>
        <pc:spChg chg="mod">
          <ac:chgData name="Sanjay Patel" userId="628076ae-b8d6-4f9d-8cf3-b7128204ba36" providerId="ADAL" clId="{B8D3BD98-7FC9-4AA9-8B83-96DE4A52846F}" dt="2023-09-12T19:16:56.707" v="2" actId="20577"/>
          <ac:spMkLst>
            <pc:docMk/>
            <pc:sldMk cId="3425856254" sldId="259"/>
            <ac:spMk id="5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CD0FAB-2554-474B-8854-C9B25FB8D6A1}" type="datetimeFigureOut">
              <a:rPr lang="en-US" smtClean="0"/>
              <a:t>9/12/2023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F3677B-4481-451F-8825-FAD329AFF1B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7920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ED87EB-65D7-4500-873C-410831173A82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19489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26BDB-9ABD-49A0-A560-8B1E2912B21D}" type="datetimeFigureOut">
              <a:rPr lang="en-US" smtClean="0"/>
              <a:t>9/12/2023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0D0B05-53D2-493D-A7CE-F47EABFB4B2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69975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26BDB-9ABD-49A0-A560-8B1E2912B21D}" type="datetimeFigureOut">
              <a:rPr lang="en-US" smtClean="0"/>
              <a:t>9/12/2023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0D0B05-53D2-493D-A7CE-F47EABFB4B2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71069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26BDB-9ABD-49A0-A560-8B1E2912B21D}" type="datetimeFigureOut">
              <a:rPr lang="en-US" smtClean="0"/>
              <a:t>9/12/2023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0D0B05-53D2-493D-A7CE-F47EABFB4B2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29204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26BDB-9ABD-49A0-A560-8B1E2912B21D}" type="datetimeFigureOut">
              <a:rPr lang="en-US" smtClean="0"/>
              <a:t>9/12/2023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0D0B05-53D2-493D-A7CE-F47EABFB4B2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24871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26BDB-9ABD-49A0-A560-8B1E2912B21D}" type="datetimeFigureOut">
              <a:rPr lang="en-US" smtClean="0"/>
              <a:t>9/12/2023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0D0B05-53D2-493D-A7CE-F47EABFB4B2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5426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26BDB-9ABD-49A0-A560-8B1E2912B21D}" type="datetimeFigureOut">
              <a:rPr lang="en-US" smtClean="0"/>
              <a:t>9/12/2023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0D0B05-53D2-493D-A7CE-F47EABFB4B2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86759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26BDB-9ABD-49A0-A560-8B1E2912B21D}" type="datetimeFigureOut">
              <a:rPr lang="en-US" smtClean="0"/>
              <a:t>9/12/2023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0D0B05-53D2-493D-A7CE-F47EABFB4B2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6249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26BDB-9ABD-49A0-A560-8B1E2912B21D}" type="datetimeFigureOut">
              <a:rPr lang="en-US" smtClean="0"/>
              <a:t>9/12/2023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0D0B05-53D2-493D-A7CE-F47EABFB4B2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04125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26BDB-9ABD-49A0-A560-8B1E2912B21D}" type="datetimeFigureOut">
              <a:rPr lang="en-US" smtClean="0"/>
              <a:t>9/12/2023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0D0B05-53D2-493D-A7CE-F47EABFB4B2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56708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26BDB-9ABD-49A0-A560-8B1E2912B21D}" type="datetimeFigureOut">
              <a:rPr lang="en-US" smtClean="0"/>
              <a:t>9/12/2023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0D0B05-53D2-493D-A7CE-F47EABFB4B2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74083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26BDB-9ABD-49A0-A560-8B1E2912B21D}" type="datetimeFigureOut">
              <a:rPr lang="en-US" smtClean="0"/>
              <a:t>9/12/2023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0D0B05-53D2-493D-A7CE-F47EABFB4B2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62350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le Slide_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Group 46"/>
          <p:cNvGrpSpPr/>
          <p:nvPr userDrawn="1"/>
        </p:nvGrpSpPr>
        <p:grpSpPr>
          <a:xfrm rot="16200000">
            <a:off x="10157004" y="2415658"/>
            <a:ext cx="3049041" cy="1020953"/>
            <a:chOff x="2374901" y="2184400"/>
            <a:chExt cx="7435850" cy="2489200"/>
          </a:xfrm>
        </p:grpSpPr>
        <p:sp>
          <p:nvSpPr>
            <p:cNvPr id="5" name="Rectangle 5"/>
            <p:cNvSpPr>
              <a:spLocks noChangeArrowheads="1"/>
            </p:cNvSpPr>
            <p:nvPr userDrawn="1"/>
          </p:nvSpPr>
          <p:spPr bwMode="auto">
            <a:xfrm>
              <a:off x="2374901" y="3429000"/>
              <a:ext cx="1238250" cy="1244600"/>
            </a:xfrm>
            <a:prstGeom prst="rect">
              <a:avLst/>
            </a:prstGeom>
            <a:solidFill>
              <a:srgbClr val="6EBE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/>
            </a:p>
          </p:txBody>
        </p:sp>
        <p:sp>
          <p:nvSpPr>
            <p:cNvPr id="6" name="Rectangle 6"/>
            <p:cNvSpPr>
              <a:spLocks noChangeArrowheads="1"/>
            </p:cNvSpPr>
            <p:nvPr userDrawn="1"/>
          </p:nvSpPr>
          <p:spPr bwMode="auto">
            <a:xfrm>
              <a:off x="3613151" y="3429000"/>
              <a:ext cx="1239838" cy="1244600"/>
            </a:xfrm>
            <a:prstGeom prst="rect">
              <a:avLst/>
            </a:prstGeom>
            <a:solidFill>
              <a:srgbClr val="498B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/>
            </a:p>
          </p:txBody>
        </p:sp>
        <p:sp>
          <p:nvSpPr>
            <p:cNvPr id="7" name="Rectangle 7"/>
            <p:cNvSpPr>
              <a:spLocks noChangeArrowheads="1"/>
            </p:cNvSpPr>
            <p:nvPr userDrawn="1"/>
          </p:nvSpPr>
          <p:spPr bwMode="auto">
            <a:xfrm>
              <a:off x="4852988" y="3429000"/>
              <a:ext cx="1239838" cy="1244600"/>
            </a:xfrm>
            <a:prstGeom prst="rect">
              <a:avLst/>
            </a:prstGeom>
            <a:solidFill>
              <a:srgbClr val="E747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/>
            </a:p>
          </p:txBody>
        </p:sp>
        <p:sp>
          <p:nvSpPr>
            <p:cNvPr id="8" name="Rectangle 8"/>
            <p:cNvSpPr>
              <a:spLocks noChangeArrowheads="1"/>
            </p:cNvSpPr>
            <p:nvPr userDrawn="1"/>
          </p:nvSpPr>
          <p:spPr bwMode="auto">
            <a:xfrm>
              <a:off x="6092826" y="3429000"/>
              <a:ext cx="1238250" cy="1244600"/>
            </a:xfrm>
            <a:prstGeom prst="rect">
              <a:avLst/>
            </a:prstGeom>
            <a:solidFill>
              <a:srgbClr val="F36C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/>
            </a:p>
          </p:txBody>
        </p:sp>
        <p:sp>
          <p:nvSpPr>
            <p:cNvPr id="9" name="Rectangle 9"/>
            <p:cNvSpPr>
              <a:spLocks noChangeArrowheads="1"/>
            </p:cNvSpPr>
            <p:nvPr userDrawn="1"/>
          </p:nvSpPr>
          <p:spPr bwMode="auto">
            <a:xfrm>
              <a:off x="7331076" y="3429000"/>
              <a:ext cx="1239838" cy="1244600"/>
            </a:xfrm>
            <a:prstGeom prst="rect">
              <a:avLst/>
            </a:prstGeom>
            <a:solidFill>
              <a:srgbClr val="7073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/>
            </a:p>
          </p:txBody>
        </p:sp>
        <p:sp>
          <p:nvSpPr>
            <p:cNvPr id="10" name="Rectangle 10"/>
            <p:cNvSpPr>
              <a:spLocks noChangeArrowheads="1"/>
            </p:cNvSpPr>
            <p:nvPr userDrawn="1"/>
          </p:nvSpPr>
          <p:spPr bwMode="auto">
            <a:xfrm>
              <a:off x="8570913" y="3429000"/>
              <a:ext cx="1239838" cy="1244600"/>
            </a:xfrm>
            <a:prstGeom prst="rect">
              <a:avLst/>
            </a:prstGeom>
            <a:solidFill>
              <a:srgbClr val="FFD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/>
            </a:p>
          </p:txBody>
        </p:sp>
        <p:sp>
          <p:nvSpPr>
            <p:cNvPr id="11" name="Rectangle 11"/>
            <p:cNvSpPr>
              <a:spLocks noChangeArrowheads="1"/>
            </p:cNvSpPr>
            <p:nvPr userDrawn="1"/>
          </p:nvSpPr>
          <p:spPr bwMode="auto">
            <a:xfrm>
              <a:off x="2374901" y="2184400"/>
              <a:ext cx="1238250" cy="1244600"/>
            </a:xfrm>
            <a:prstGeom prst="rect">
              <a:avLst/>
            </a:prstGeom>
            <a:solidFill>
              <a:srgbClr val="F36C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/>
            </a:p>
          </p:txBody>
        </p:sp>
        <p:sp>
          <p:nvSpPr>
            <p:cNvPr id="12" name="Rectangle 12"/>
            <p:cNvSpPr>
              <a:spLocks noChangeArrowheads="1"/>
            </p:cNvSpPr>
            <p:nvPr userDrawn="1"/>
          </p:nvSpPr>
          <p:spPr bwMode="auto">
            <a:xfrm>
              <a:off x="3613151" y="2184400"/>
              <a:ext cx="1239838" cy="1244600"/>
            </a:xfrm>
            <a:prstGeom prst="rect">
              <a:avLst/>
            </a:prstGeom>
            <a:solidFill>
              <a:srgbClr val="FFD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/>
            </a:p>
          </p:txBody>
        </p:sp>
        <p:sp>
          <p:nvSpPr>
            <p:cNvPr id="13" name="Rectangle 13"/>
            <p:cNvSpPr>
              <a:spLocks noChangeArrowheads="1"/>
            </p:cNvSpPr>
            <p:nvPr userDrawn="1"/>
          </p:nvSpPr>
          <p:spPr bwMode="auto">
            <a:xfrm>
              <a:off x="4852988" y="2184400"/>
              <a:ext cx="1239838" cy="1244600"/>
            </a:xfrm>
            <a:prstGeom prst="rect">
              <a:avLst/>
            </a:prstGeom>
            <a:solidFill>
              <a:srgbClr val="7073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/>
            </a:p>
          </p:txBody>
        </p:sp>
        <p:sp>
          <p:nvSpPr>
            <p:cNvPr id="14" name="Rectangle 14"/>
            <p:cNvSpPr>
              <a:spLocks noChangeArrowheads="1"/>
            </p:cNvSpPr>
            <p:nvPr userDrawn="1"/>
          </p:nvSpPr>
          <p:spPr bwMode="auto">
            <a:xfrm>
              <a:off x="6092826" y="2184400"/>
              <a:ext cx="1238250" cy="1244600"/>
            </a:xfrm>
            <a:prstGeom prst="rect">
              <a:avLst/>
            </a:prstGeom>
            <a:solidFill>
              <a:srgbClr val="6EBE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/>
            </a:p>
          </p:txBody>
        </p:sp>
        <p:sp>
          <p:nvSpPr>
            <p:cNvPr id="15" name="Rectangle 15"/>
            <p:cNvSpPr>
              <a:spLocks noChangeArrowheads="1"/>
            </p:cNvSpPr>
            <p:nvPr userDrawn="1"/>
          </p:nvSpPr>
          <p:spPr bwMode="auto">
            <a:xfrm>
              <a:off x="7331076" y="2184400"/>
              <a:ext cx="1239838" cy="1244600"/>
            </a:xfrm>
            <a:prstGeom prst="rect">
              <a:avLst/>
            </a:prstGeom>
            <a:solidFill>
              <a:srgbClr val="FFD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/>
            </a:p>
          </p:txBody>
        </p:sp>
        <p:sp>
          <p:nvSpPr>
            <p:cNvPr id="16" name="Rectangle 16"/>
            <p:cNvSpPr>
              <a:spLocks noChangeArrowheads="1"/>
            </p:cNvSpPr>
            <p:nvPr userDrawn="1"/>
          </p:nvSpPr>
          <p:spPr bwMode="auto">
            <a:xfrm>
              <a:off x="8570913" y="2184400"/>
              <a:ext cx="1239838" cy="1244600"/>
            </a:xfrm>
            <a:prstGeom prst="rect">
              <a:avLst/>
            </a:prstGeom>
            <a:solidFill>
              <a:srgbClr val="7F58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/>
            </a:p>
          </p:txBody>
        </p:sp>
        <p:sp>
          <p:nvSpPr>
            <p:cNvPr id="17" name="Freeform 17"/>
            <p:cNvSpPr>
              <a:spLocks/>
            </p:cNvSpPr>
            <p:nvPr userDrawn="1"/>
          </p:nvSpPr>
          <p:spPr bwMode="auto">
            <a:xfrm>
              <a:off x="7331076" y="2184400"/>
              <a:ext cx="1239838" cy="1244600"/>
            </a:xfrm>
            <a:custGeom>
              <a:avLst/>
              <a:gdLst>
                <a:gd name="T0" fmla="*/ 0 w 781"/>
                <a:gd name="T1" fmla="*/ 784 h 784"/>
                <a:gd name="T2" fmla="*/ 0 w 781"/>
                <a:gd name="T3" fmla="*/ 784 h 784"/>
                <a:gd name="T4" fmla="*/ 781 w 781"/>
                <a:gd name="T5" fmla="*/ 784 h 784"/>
                <a:gd name="T6" fmla="*/ 781 w 781"/>
                <a:gd name="T7" fmla="*/ 0 h 784"/>
                <a:gd name="T8" fmla="*/ 781 w 781"/>
                <a:gd name="T9" fmla="*/ 0 h 784"/>
                <a:gd name="T10" fmla="*/ 0 w 781"/>
                <a:gd name="T11" fmla="*/ 784 h 7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81" h="784">
                  <a:moveTo>
                    <a:pt x="0" y="784"/>
                  </a:moveTo>
                  <a:lnTo>
                    <a:pt x="0" y="784"/>
                  </a:lnTo>
                  <a:lnTo>
                    <a:pt x="781" y="784"/>
                  </a:lnTo>
                  <a:lnTo>
                    <a:pt x="781" y="0"/>
                  </a:lnTo>
                  <a:lnTo>
                    <a:pt x="781" y="0"/>
                  </a:lnTo>
                  <a:lnTo>
                    <a:pt x="0" y="784"/>
                  </a:lnTo>
                  <a:close/>
                </a:path>
              </a:pathLst>
            </a:custGeom>
            <a:solidFill>
              <a:srgbClr val="F36C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/>
            </a:p>
          </p:txBody>
        </p:sp>
        <p:sp>
          <p:nvSpPr>
            <p:cNvPr id="18" name="Freeform 18"/>
            <p:cNvSpPr>
              <a:spLocks/>
            </p:cNvSpPr>
            <p:nvPr userDrawn="1"/>
          </p:nvSpPr>
          <p:spPr bwMode="auto">
            <a:xfrm>
              <a:off x="7331076" y="2184400"/>
              <a:ext cx="620713" cy="622300"/>
            </a:xfrm>
            <a:custGeom>
              <a:avLst/>
              <a:gdLst>
                <a:gd name="T0" fmla="*/ 391 w 391"/>
                <a:gd name="T1" fmla="*/ 0 h 392"/>
                <a:gd name="T2" fmla="*/ 391 w 391"/>
                <a:gd name="T3" fmla="*/ 0 h 392"/>
                <a:gd name="T4" fmla="*/ 0 w 391"/>
                <a:gd name="T5" fmla="*/ 0 h 392"/>
                <a:gd name="T6" fmla="*/ 0 w 391"/>
                <a:gd name="T7" fmla="*/ 392 h 392"/>
                <a:gd name="T8" fmla="*/ 0 w 391"/>
                <a:gd name="T9" fmla="*/ 392 h 392"/>
                <a:gd name="T10" fmla="*/ 391 w 391"/>
                <a:gd name="T11" fmla="*/ 0 h 3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91" h="392">
                  <a:moveTo>
                    <a:pt x="391" y="0"/>
                  </a:moveTo>
                  <a:lnTo>
                    <a:pt x="391" y="0"/>
                  </a:lnTo>
                  <a:lnTo>
                    <a:pt x="0" y="0"/>
                  </a:lnTo>
                  <a:lnTo>
                    <a:pt x="0" y="392"/>
                  </a:lnTo>
                  <a:lnTo>
                    <a:pt x="0" y="392"/>
                  </a:lnTo>
                  <a:lnTo>
                    <a:pt x="391" y="0"/>
                  </a:lnTo>
                  <a:close/>
                </a:path>
              </a:pathLst>
            </a:custGeom>
            <a:solidFill>
              <a:srgbClr val="F36C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/>
            </a:p>
          </p:txBody>
        </p:sp>
        <p:sp>
          <p:nvSpPr>
            <p:cNvPr id="19" name="Freeform 19"/>
            <p:cNvSpPr>
              <a:spLocks/>
            </p:cNvSpPr>
            <p:nvPr userDrawn="1"/>
          </p:nvSpPr>
          <p:spPr bwMode="auto">
            <a:xfrm>
              <a:off x="2374901" y="2184400"/>
              <a:ext cx="1238250" cy="1244600"/>
            </a:xfrm>
            <a:custGeom>
              <a:avLst/>
              <a:gdLst>
                <a:gd name="T0" fmla="*/ 0 w 780"/>
                <a:gd name="T1" fmla="*/ 784 h 784"/>
                <a:gd name="T2" fmla="*/ 0 w 780"/>
                <a:gd name="T3" fmla="*/ 784 h 784"/>
                <a:gd name="T4" fmla="*/ 0 w 780"/>
                <a:gd name="T5" fmla="*/ 0 h 784"/>
                <a:gd name="T6" fmla="*/ 780 w 780"/>
                <a:gd name="T7" fmla="*/ 0 h 784"/>
                <a:gd name="T8" fmla="*/ 780 w 780"/>
                <a:gd name="T9" fmla="*/ 0 h 784"/>
                <a:gd name="T10" fmla="*/ 0 w 780"/>
                <a:gd name="T11" fmla="*/ 784 h 7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80" h="784">
                  <a:moveTo>
                    <a:pt x="0" y="784"/>
                  </a:moveTo>
                  <a:lnTo>
                    <a:pt x="0" y="784"/>
                  </a:lnTo>
                  <a:lnTo>
                    <a:pt x="0" y="0"/>
                  </a:lnTo>
                  <a:lnTo>
                    <a:pt x="780" y="0"/>
                  </a:lnTo>
                  <a:lnTo>
                    <a:pt x="780" y="0"/>
                  </a:lnTo>
                  <a:lnTo>
                    <a:pt x="0" y="784"/>
                  </a:lnTo>
                  <a:close/>
                </a:path>
              </a:pathLst>
            </a:custGeom>
            <a:solidFill>
              <a:srgbClr val="E327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/>
            </a:p>
          </p:txBody>
        </p:sp>
        <p:sp>
          <p:nvSpPr>
            <p:cNvPr id="20" name="Freeform 20"/>
            <p:cNvSpPr>
              <a:spLocks/>
            </p:cNvSpPr>
            <p:nvPr userDrawn="1"/>
          </p:nvSpPr>
          <p:spPr bwMode="auto">
            <a:xfrm>
              <a:off x="2994026" y="2806700"/>
              <a:ext cx="619125" cy="622300"/>
            </a:xfrm>
            <a:custGeom>
              <a:avLst/>
              <a:gdLst>
                <a:gd name="T0" fmla="*/ 390 w 390"/>
                <a:gd name="T1" fmla="*/ 0 h 392"/>
                <a:gd name="T2" fmla="*/ 390 w 390"/>
                <a:gd name="T3" fmla="*/ 0 h 392"/>
                <a:gd name="T4" fmla="*/ 390 w 390"/>
                <a:gd name="T5" fmla="*/ 392 h 392"/>
                <a:gd name="T6" fmla="*/ 0 w 390"/>
                <a:gd name="T7" fmla="*/ 392 h 392"/>
                <a:gd name="T8" fmla="*/ 0 w 390"/>
                <a:gd name="T9" fmla="*/ 392 h 392"/>
                <a:gd name="T10" fmla="*/ 390 w 390"/>
                <a:gd name="T11" fmla="*/ 0 h 3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90" h="392">
                  <a:moveTo>
                    <a:pt x="390" y="0"/>
                  </a:moveTo>
                  <a:lnTo>
                    <a:pt x="390" y="0"/>
                  </a:lnTo>
                  <a:lnTo>
                    <a:pt x="390" y="392"/>
                  </a:lnTo>
                  <a:lnTo>
                    <a:pt x="0" y="392"/>
                  </a:lnTo>
                  <a:lnTo>
                    <a:pt x="0" y="392"/>
                  </a:lnTo>
                  <a:lnTo>
                    <a:pt x="390" y="0"/>
                  </a:lnTo>
                  <a:close/>
                </a:path>
              </a:pathLst>
            </a:custGeom>
            <a:solidFill>
              <a:srgbClr val="E327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/>
            </a:p>
          </p:txBody>
        </p:sp>
        <p:sp>
          <p:nvSpPr>
            <p:cNvPr id="21" name="Freeform 21"/>
            <p:cNvSpPr>
              <a:spLocks/>
            </p:cNvSpPr>
            <p:nvPr userDrawn="1"/>
          </p:nvSpPr>
          <p:spPr bwMode="auto">
            <a:xfrm>
              <a:off x="3613151" y="3429000"/>
              <a:ext cx="1239838" cy="1244600"/>
            </a:xfrm>
            <a:custGeom>
              <a:avLst/>
              <a:gdLst>
                <a:gd name="T0" fmla="*/ 0 w 781"/>
                <a:gd name="T1" fmla="*/ 0 h 784"/>
                <a:gd name="T2" fmla="*/ 0 w 781"/>
                <a:gd name="T3" fmla="*/ 0 h 784"/>
                <a:gd name="T4" fmla="*/ 781 w 781"/>
                <a:gd name="T5" fmla="*/ 0 h 784"/>
                <a:gd name="T6" fmla="*/ 781 w 781"/>
                <a:gd name="T7" fmla="*/ 784 h 784"/>
                <a:gd name="T8" fmla="*/ 781 w 781"/>
                <a:gd name="T9" fmla="*/ 784 h 784"/>
                <a:gd name="T10" fmla="*/ 0 w 781"/>
                <a:gd name="T11" fmla="*/ 0 h 7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81" h="784">
                  <a:moveTo>
                    <a:pt x="0" y="0"/>
                  </a:moveTo>
                  <a:lnTo>
                    <a:pt x="0" y="0"/>
                  </a:lnTo>
                  <a:lnTo>
                    <a:pt x="781" y="0"/>
                  </a:lnTo>
                  <a:lnTo>
                    <a:pt x="781" y="784"/>
                  </a:lnTo>
                  <a:lnTo>
                    <a:pt x="781" y="78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CC2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/>
            </a:p>
          </p:txBody>
        </p:sp>
        <p:sp>
          <p:nvSpPr>
            <p:cNvPr id="22" name="Freeform 22"/>
            <p:cNvSpPr>
              <a:spLocks/>
            </p:cNvSpPr>
            <p:nvPr userDrawn="1"/>
          </p:nvSpPr>
          <p:spPr bwMode="auto">
            <a:xfrm>
              <a:off x="3613151" y="4051300"/>
              <a:ext cx="620713" cy="622300"/>
            </a:xfrm>
            <a:custGeom>
              <a:avLst/>
              <a:gdLst>
                <a:gd name="T0" fmla="*/ 391 w 391"/>
                <a:gd name="T1" fmla="*/ 392 h 392"/>
                <a:gd name="T2" fmla="*/ 391 w 391"/>
                <a:gd name="T3" fmla="*/ 392 h 392"/>
                <a:gd name="T4" fmla="*/ 0 w 391"/>
                <a:gd name="T5" fmla="*/ 392 h 392"/>
                <a:gd name="T6" fmla="*/ 0 w 391"/>
                <a:gd name="T7" fmla="*/ 0 h 392"/>
                <a:gd name="T8" fmla="*/ 0 w 391"/>
                <a:gd name="T9" fmla="*/ 0 h 392"/>
                <a:gd name="T10" fmla="*/ 391 w 391"/>
                <a:gd name="T11" fmla="*/ 392 h 3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91" h="392">
                  <a:moveTo>
                    <a:pt x="391" y="392"/>
                  </a:moveTo>
                  <a:lnTo>
                    <a:pt x="391" y="392"/>
                  </a:lnTo>
                  <a:lnTo>
                    <a:pt x="0" y="392"/>
                  </a:lnTo>
                  <a:lnTo>
                    <a:pt x="0" y="0"/>
                  </a:lnTo>
                  <a:lnTo>
                    <a:pt x="0" y="0"/>
                  </a:lnTo>
                  <a:lnTo>
                    <a:pt x="391" y="392"/>
                  </a:lnTo>
                  <a:close/>
                </a:path>
              </a:pathLst>
            </a:custGeom>
            <a:solidFill>
              <a:srgbClr val="4CC2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/>
            </a:p>
          </p:txBody>
        </p:sp>
        <p:sp>
          <p:nvSpPr>
            <p:cNvPr id="23" name="Freeform 23"/>
            <p:cNvSpPr>
              <a:spLocks/>
            </p:cNvSpPr>
            <p:nvPr userDrawn="1"/>
          </p:nvSpPr>
          <p:spPr bwMode="auto">
            <a:xfrm>
              <a:off x="6092826" y="2184400"/>
              <a:ext cx="619125" cy="1244600"/>
            </a:xfrm>
            <a:custGeom>
              <a:avLst/>
              <a:gdLst>
                <a:gd name="T0" fmla="*/ 288 w 288"/>
                <a:gd name="T1" fmla="*/ 288 h 576"/>
                <a:gd name="T2" fmla="*/ 0 w 288"/>
                <a:gd name="T3" fmla="*/ 576 h 576"/>
                <a:gd name="T4" fmla="*/ 0 w 288"/>
                <a:gd name="T5" fmla="*/ 0 h 576"/>
                <a:gd name="T6" fmla="*/ 288 w 288"/>
                <a:gd name="T7" fmla="*/ 288 h 5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8" h="576">
                  <a:moveTo>
                    <a:pt x="288" y="288"/>
                  </a:moveTo>
                  <a:cubicBezTo>
                    <a:pt x="288" y="447"/>
                    <a:pt x="159" y="576"/>
                    <a:pt x="0" y="576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59" y="0"/>
                    <a:pt x="288" y="129"/>
                    <a:pt x="288" y="288"/>
                  </a:cubicBezTo>
                  <a:close/>
                </a:path>
              </a:pathLst>
            </a:custGeom>
            <a:solidFill>
              <a:srgbClr val="498B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/>
            </a:p>
          </p:txBody>
        </p:sp>
        <p:sp>
          <p:nvSpPr>
            <p:cNvPr id="24" name="Freeform 24"/>
            <p:cNvSpPr>
              <a:spLocks/>
            </p:cNvSpPr>
            <p:nvPr userDrawn="1"/>
          </p:nvSpPr>
          <p:spPr bwMode="auto">
            <a:xfrm>
              <a:off x="6711951" y="2184400"/>
              <a:ext cx="619125" cy="1244600"/>
            </a:xfrm>
            <a:custGeom>
              <a:avLst/>
              <a:gdLst>
                <a:gd name="T0" fmla="*/ 288 w 288"/>
                <a:gd name="T1" fmla="*/ 0 h 576"/>
                <a:gd name="T2" fmla="*/ 288 w 288"/>
                <a:gd name="T3" fmla="*/ 576 h 576"/>
                <a:gd name="T4" fmla="*/ 0 w 288"/>
                <a:gd name="T5" fmla="*/ 288 h 576"/>
                <a:gd name="T6" fmla="*/ 288 w 288"/>
                <a:gd name="T7" fmla="*/ 0 h 5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8" h="576">
                  <a:moveTo>
                    <a:pt x="288" y="0"/>
                  </a:moveTo>
                  <a:cubicBezTo>
                    <a:pt x="288" y="576"/>
                    <a:pt x="288" y="576"/>
                    <a:pt x="288" y="576"/>
                  </a:cubicBezTo>
                  <a:cubicBezTo>
                    <a:pt x="129" y="576"/>
                    <a:pt x="0" y="447"/>
                    <a:pt x="0" y="288"/>
                  </a:cubicBezTo>
                  <a:cubicBezTo>
                    <a:pt x="0" y="129"/>
                    <a:pt x="129" y="0"/>
                    <a:pt x="288" y="0"/>
                  </a:cubicBezTo>
                  <a:close/>
                </a:path>
              </a:pathLst>
            </a:custGeom>
            <a:solidFill>
              <a:srgbClr val="498B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/>
            </a:p>
          </p:txBody>
        </p:sp>
        <p:sp>
          <p:nvSpPr>
            <p:cNvPr id="25" name="Freeform 25"/>
            <p:cNvSpPr>
              <a:spLocks/>
            </p:cNvSpPr>
            <p:nvPr userDrawn="1"/>
          </p:nvSpPr>
          <p:spPr bwMode="auto">
            <a:xfrm>
              <a:off x="8570913" y="2184400"/>
              <a:ext cx="1239838" cy="1244600"/>
            </a:xfrm>
            <a:custGeom>
              <a:avLst/>
              <a:gdLst>
                <a:gd name="T0" fmla="*/ 0 w 781"/>
                <a:gd name="T1" fmla="*/ 0 h 784"/>
                <a:gd name="T2" fmla="*/ 0 w 781"/>
                <a:gd name="T3" fmla="*/ 0 h 784"/>
                <a:gd name="T4" fmla="*/ 0 w 781"/>
                <a:gd name="T5" fmla="*/ 784 h 784"/>
                <a:gd name="T6" fmla="*/ 781 w 781"/>
                <a:gd name="T7" fmla="*/ 784 h 784"/>
                <a:gd name="T8" fmla="*/ 781 w 781"/>
                <a:gd name="T9" fmla="*/ 784 h 784"/>
                <a:gd name="T10" fmla="*/ 0 w 781"/>
                <a:gd name="T11" fmla="*/ 0 h 7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81" h="784">
                  <a:moveTo>
                    <a:pt x="0" y="0"/>
                  </a:moveTo>
                  <a:lnTo>
                    <a:pt x="0" y="0"/>
                  </a:lnTo>
                  <a:lnTo>
                    <a:pt x="0" y="784"/>
                  </a:lnTo>
                  <a:lnTo>
                    <a:pt x="781" y="784"/>
                  </a:lnTo>
                  <a:lnTo>
                    <a:pt x="781" y="78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CC2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/>
            </a:p>
          </p:txBody>
        </p:sp>
        <p:sp>
          <p:nvSpPr>
            <p:cNvPr id="26" name="Freeform 26"/>
            <p:cNvSpPr>
              <a:spLocks/>
            </p:cNvSpPr>
            <p:nvPr userDrawn="1"/>
          </p:nvSpPr>
          <p:spPr bwMode="auto">
            <a:xfrm>
              <a:off x="9190038" y="2184400"/>
              <a:ext cx="620713" cy="622300"/>
            </a:xfrm>
            <a:custGeom>
              <a:avLst/>
              <a:gdLst>
                <a:gd name="T0" fmla="*/ 391 w 391"/>
                <a:gd name="T1" fmla="*/ 392 h 392"/>
                <a:gd name="T2" fmla="*/ 391 w 391"/>
                <a:gd name="T3" fmla="*/ 392 h 392"/>
                <a:gd name="T4" fmla="*/ 391 w 391"/>
                <a:gd name="T5" fmla="*/ 0 h 392"/>
                <a:gd name="T6" fmla="*/ 0 w 391"/>
                <a:gd name="T7" fmla="*/ 0 h 392"/>
                <a:gd name="T8" fmla="*/ 0 w 391"/>
                <a:gd name="T9" fmla="*/ 0 h 392"/>
                <a:gd name="T10" fmla="*/ 391 w 391"/>
                <a:gd name="T11" fmla="*/ 392 h 3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91" h="392">
                  <a:moveTo>
                    <a:pt x="391" y="392"/>
                  </a:moveTo>
                  <a:lnTo>
                    <a:pt x="391" y="392"/>
                  </a:lnTo>
                  <a:lnTo>
                    <a:pt x="391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391" y="392"/>
                  </a:lnTo>
                  <a:close/>
                </a:path>
              </a:pathLst>
            </a:custGeom>
            <a:solidFill>
              <a:srgbClr val="4CC2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/>
            </a:p>
          </p:txBody>
        </p:sp>
        <p:sp>
          <p:nvSpPr>
            <p:cNvPr id="27" name="Freeform 27"/>
            <p:cNvSpPr>
              <a:spLocks/>
            </p:cNvSpPr>
            <p:nvPr userDrawn="1"/>
          </p:nvSpPr>
          <p:spPr bwMode="auto">
            <a:xfrm>
              <a:off x="7331076" y="3429000"/>
              <a:ext cx="1239838" cy="622300"/>
            </a:xfrm>
            <a:custGeom>
              <a:avLst/>
              <a:gdLst>
                <a:gd name="T0" fmla="*/ 288 w 576"/>
                <a:gd name="T1" fmla="*/ 288 h 288"/>
                <a:gd name="T2" fmla="*/ 0 w 576"/>
                <a:gd name="T3" fmla="*/ 0 h 288"/>
                <a:gd name="T4" fmla="*/ 576 w 576"/>
                <a:gd name="T5" fmla="*/ 0 h 288"/>
                <a:gd name="T6" fmla="*/ 288 w 576"/>
                <a:gd name="T7" fmla="*/ 288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76" h="288">
                  <a:moveTo>
                    <a:pt x="288" y="288"/>
                  </a:moveTo>
                  <a:cubicBezTo>
                    <a:pt x="129" y="288"/>
                    <a:pt x="0" y="159"/>
                    <a:pt x="0" y="0"/>
                  </a:cubicBezTo>
                  <a:cubicBezTo>
                    <a:pt x="576" y="0"/>
                    <a:pt x="576" y="0"/>
                    <a:pt x="576" y="0"/>
                  </a:cubicBezTo>
                  <a:cubicBezTo>
                    <a:pt x="576" y="159"/>
                    <a:pt x="447" y="288"/>
                    <a:pt x="288" y="288"/>
                  </a:cubicBezTo>
                  <a:close/>
                </a:path>
              </a:pathLst>
            </a:custGeom>
            <a:solidFill>
              <a:srgbClr val="498B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/>
            </a:p>
          </p:txBody>
        </p:sp>
        <p:sp>
          <p:nvSpPr>
            <p:cNvPr id="28" name="Freeform 28"/>
            <p:cNvSpPr>
              <a:spLocks/>
            </p:cNvSpPr>
            <p:nvPr userDrawn="1"/>
          </p:nvSpPr>
          <p:spPr bwMode="auto">
            <a:xfrm>
              <a:off x="7331076" y="4051300"/>
              <a:ext cx="1239838" cy="622300"/>
            </a:xfrm>
            <a:custGeom>
              <a:avLst/>
              <a:gdLst>
                <a:gd name="T0" fmla="*/ 576 w 576"/>
                <a:gd name="T1" fmla="*/ 288 h 288"/>
                <a:gd name="T2" fmla="*/ 0 w 576"/>
                <a:gd name="T3" fmla="*/ 288 h 288"/>
                <a:gd name="T4" fmla="*/ 288 w 576"/>
                <a:gd name="T5" fmla="*/ 0 h 288"/>
                <a:gd name="T6" fmla="*/ 576 w 576"/>
                <a:gd name="T7" fmla="*/ 288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76" h="288">
                  <a:moveTo>
                    <a:pt x="576" y="288"/>
                  </a:moveTo>
                  <a:cubicBezTo>
                    <a:pt x="0" y="288"/>
                    <a:pt x="0" y="288"/>
                    <a:pt x="0" y="288"/>
                  </a:cubicBezTo>
                  <a:cubicBezTo>
                    <a:pt x="0" y="129"/>
                    <a:pt x="129" y="0"/>
                    <a:pt x="288" y="0"/>
                  </a:cubicBezTo>
                  <a:cubicBezTo>
                    <a:pt x="447" y="0"/>
                    <a:pt x="576" y="129"/>
                    <a:pt x="576" y="288"/>
                  </a:cubicBezTo>
                  <a:close/>
                </a:path>
              </a:pathLst>
            </a:custGeom>
            <a:solidFill>
              <a:srgbClr val="498B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/>
            </a:p>
          </p:txBody>
        </p:sp>
        <p:sp>
          <p:nvSpPr>
            <p:cNvPr id="29" name="Freeform 29"/>
            <p:cNvSpPr>
              <a:spLocks/>
            </p:cNvSpPr>
            <p:nvPr userDrawn="1"/>
          </p:nvSpPr>
          <p:spPr bwMode="auto">
            <a:xfrm>
              <a:off x="6092826" y="3429000"/>
              <a:ext cx="1238250" cy="1244600"/>
            </a:xfrm>
            <a:custGeom>
              <a:avLst/>
              <a:gdLst>
                <a:gd name="T0" fmla="*/ 780 w 780"/>
                <a:gd name="T1" fmla="*/ 784 h 784"/>
                <a:gd name="T2" fmla="*/ 780 w 780"/>
                <a:gd name="T3" fmla="*/ 784 h 784"/>
                <a:gd name="T4" fmla="*/ 0 w 780"/>
                <a:gd name="T5" fmla="*/ 784 h 784"/>
                <a:gd name="T6" fmla="*/ 0 w 780"/>
                <a:gd name="T7" fmla="*/ 0 h 784"/>
                <a:gd name="T8" fmla="*/ 0 w 780"/>
                <a:gd name="T9" fmla="*/ 0 h 784"/>
                <a:gd name="T10" fmla="*/ 780 w 780"/>
                <a:gd name="T11" fmla="*/ 784 h 7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80" h="784">
                  <a:moveTo>
                    <a:pt x="780" y="784"/>
                  </a:moveTo>
                  <a:lnTo>
                    <a:pt x="780" y="784"/>
                  </a:lnTo>
                  <a:lnTo>
                    <a:pt x="0" y="78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80" y="784"/>
                  </a:lnTo>
                  <a:close/>
                </a:path>
              </a:pathLst>
            </a:custGeom>
            <a:solidFill>
              <a:srgbClr val="E327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/>
            </a:p>
          </p:txBody>
        </p:sp>
        <p:sp>
          <p:nvSpPr>
            <p:cNvPr id="30" name="Freeform 30"/>
            <p:cNvSpPr>
              <a:spLocks/>
            </p:cNvSpPr>
            <p:nvPr userDrawn="1"/>
          </p:nvSpPr>
          <p:spPr bwMode="auto">
            <a:xfrm>
              <a:off x="6711951" y="3429000"/>
              <a:ext cx="619125" cy="622300"/>
            </a:xfrm>
            <a:custGeom>
              <a:avLst/>
              <a:gdLst>
                <a:gd name="T0" fmla="*/ 0 w 390"/>
                <a:gd name="T1" fmla="*/ 0 h 392"/>
                <a:gd name="T2" fmla="*/ 0 w 390"/>
                <a:gd name="T3" fmla="*/ 0 h 392"/>
                <a:gd name="T4" fmla="*/ 390 w 390"/>
                <a:gd name="T5" fmla="*/ 0 h 392"/>
                <a:gd name="T6" fmla="*/ 390 w 390"/>
                <a:gd name="T7" fmla="*/ 392 h 392"/>
                <a:gd name="T8" fmla="*/ 390 w 390"/>
                <a:gd name="T9" fmla="*/ 392 h 392"/>
                <a:gd name="T10" fmla="*/ 0 w 390"/>
                <a:gd name="T11" fmla="*/ 0 h 3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90" h="392">
                  <a:moveTo>
                    <a:pt x="0" y="0"/>
                  </a:moveTo>
                  <a:lnTo>
                    <a:pt x="0" y="0"/>
                  </a:lnTo>
                  <a:lnTo>
                    <a:pt x="390" y="0"/>
                  </a:lnTo>
                  <a:lnTo>
                    <a:pt x="390" y="392"/>
                  </a:lnTo>
                  <a:lnTo>
                    <a:pt x="390" y="39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327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/>
            </a:p>
          </p:txBody>
        </p:sp>
        <p:sp>
          <p:nvSpPr>
            <p:cNvPr id="31" name="Freeform 31"/>
            <p:cNvSpPr>
              <a:spLocks/>
            </p:cNvSpPr>
            <p:nvPr userDrawn="1"/>
          </p:nvSpPr>
          <p:spPr bwMode="auto">
            <a:xfrm>
              <a:off x="4852988" y="3429000"/>
              <a:ext cx="619125" cy="1244600"/>
            </a:xfrm>
            <a:custGeom>
              <a:avLst/>
              <a:gdLst>
                <a:gd name="T0" fmla="*/ 288 w 288"/>
                <a:gd name="T1" fmla="*/ 288 h 576"/>
                <a:gd name="T2" fmla="*/ 0 w 288"/>
                <a:gd name="T3" fmla="*/ 0 h 576"/>
                <a:gd name="T4" fmla="*/ 0 w 288"/>
                <a:gd name="T5" fmla="*/ 576 h 576"/>
                <a:gd name="T6" fmla="*/ 288 w 288"/>
                <a:gd name="T7" fmla="*/ 288 h 5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8" h="576">
                  <a:moveTo>
                    <a:pt x="288" y="288"/>
                  </a:moveTo>
                  <a:cubicBezTo>
                    <a:pt x="288" y="129"/>
                    <a:pt x="159" y="0"/>
                    <a:pt x="0" y="0"/>
                  </a:cubicBezTo>
                  <a:cubicBezTo>
                    <a:pt x="0" y="576"/>
                    <a:pt x="0" y="576"/>
                    <a:pt x="0" y="576"/>
                  </a:cubicBezTo>
                  <a:cubicBezTo>
                    <a:pt x="159" y="576"/>
                    <a:pt x="288" y="447"/>
                    <a:pt x="288" y="288"/>
                  </a:cubicBezTo>
                  <a:close/>
                </a:path>
              </a:pathLst>
            </a:custGeom>
            <a:solidFill>
              <a:srgbClr val="7F58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/>
            </a:p>
          </p:txBody>
        </p:sp>
        <p:sp>
          <p:nvSpPr>
            <p:cNvPr id="32" name="Freeform 32"/>
            <p:cNvSpPr>
              <a:spLocks/>
            </p:cNvSpPr>
            <p:nvPr userDrawn="1"/>
          </p:nvSpPr>
          <p:spPr bwMode="auto">
            <a:xfrm>
              <a:off x="5472113" y="3429000"/>
              <a:ext cx="620713" cy="1244600"/>
            </a:xfrm>
            <a:custGeom>
              <a:avLst/>
              <a:gdLst>
                <a:gd name="T0" fmla="*/ 288 w 288"/>
                <a:gd name="T1" fmla="*/ 576 h 576"/>
                <a:gd name="T2" fmla="*/ 288 w 288"/>
                <a:gd name="T3" fmla="*/ 0 h 576"/>
                <a:gd name="T4" fmla="*/ 0 w 288"/>
                <a:gd name="T5" fmla="*/ 288 h 576"/>
                <a:gd name="T6" fmla="*/ 288 w 288"/>
                <a:gd name="T7" fmla="*/ 576 h 5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8" h="576">
                  <a:moveTo>
                    <a:pt x="288" y="576"/>
                  </a:moveTo>
                  <a:cubicBezTo>
                    <a:pt x="288" y="0"/>
                    <a:pt x="288" y="0"/>
                    <a:pt x="288" y="0"/>
                  </a:cubicBezTo>
                  <a:cubicBezTo>
                    <a:pt x="129" y="0"/>
                    <a:pt x="0" y="129"/>
                    <a:pt x="0" y="288"/>
                  </a:cubicBezTo>
                  <a:cubicBezTo>
                    <a:pt x="0" y="447"/>
                    <a:pt x="129" y="576"/>
                    <a:pt x="288" y="576"/>
                  </a:cubicBezTo>
                  <a:close/>
                </a:path>
              </a:pathLst>
            </a:custGeom>
            <a:solidFill>
              <a:srgbClr val="7F58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/>
            </a:p>
          </p:txBody>
        </p:sp>
        <p:sp>
          <p:nvSpPr>
            <p:cNvPr id="33" name="Freeform 33"/>
            <p:cNvSpPr>
              <a:spLocks/>
            </p:cNvSpPr>
            <p:nvPr userDrawn="1"/>
          </p:nvSpPr>
          <p:spPr bwMode="auto">
            <a:xfrm>
              <a:off x="3613151" y="2184400"/>
              <a:ext cx="1239838" cy="622300"/>
            </a:xfrm>
            <a:custGeom>
              <a:avLst/>
              <a:gdLst>
                <a:gd name="T0" fmla="*/ 288 w 576"/>
                <a:gd name="T1" fmla="*/ 288 h 288"/>
                <a:gd name="T2" fmla="*/ 576 w 576"/>
                <a:gd name="T3" fmla="*/ 0 h 288"/>
                <a:gd name="T4" fmla="*/ 0 w 576"/>
                <a:gd name="T5" fmla="*/ 0 h 288"/>
                <a:gd name="T6" fmla="*/ 288 w 576"/>
                <a:gd name="T7" fmla="*/ 288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76" h="288">
                  <a:moveTo>
                    <a:pt x="288" y="288"/>
                  </a:moveTo>
                  <a:cubicBezTo>
                    <a:pt x="447" y="288"/>
                    <a:pt x="576" y="159"/>
                    <a:pt x="57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59"/>
                    <a:pt x="129" y="288"/>
                    <a:pt x="288" y="288"/>
                  </a:cubicBezTo>
                  <a:close/>
                </a:path>
              </a:pathLst>
            </a:custGeom>
            <a:solidFill>
              <a:srgbClr val="E747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/>
            </a:p>
          </p:txBody>
        </p:sp>
        <p:sp>
          <p:nvSpPr>
            <p:cNvPr id="34" name="Freeform 34"/>
            <p:cNvSpPr>
              <a:spLocks/>
            </p:cNvSpPr>
            <p:nvPr userDrawn="1"/>
          </p:nvSpPr>
          <p:spPr bwMode="auto">
            <a:xfrm>
              <a:off x="3613151" y="2806700"/>
              <a:ext cx="1239838" cy="622300"/>
            </a:xfrm>
            <a:custGeom>
              <a:avLst/>
              <a:gdLst>
                <a:gd name="T0" fmla="*/ 0 w 576"/>
                <a:gd name="T1" fmla="*/ 288 h 288"/>
                <a:gd name="T2" fmla="*/ 576 w 576"/>
                <a:gd name="T3" fmla="*/ 288 h 288"/>
                <a:gd name="T4" fmla="*/ 288 w 576"/>
                <a:gd name="T5" fmla="*/ 0 h 288"/>
                <a:gd name="T6" fmla="*/ 0 w 576"/>
                <a:gd name="T7" fmla="*/ 288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76" h="288">
                  <a:moveTo>
                    <a:pt x="0" y="288"/>
                  </a:moveTo>
                  <a:cubicBezTo>
                    <a:pt x="576" y="288"/>
                    <a:pt x="576" y="288"/>
                    <a:pt x="576" y="288"/>
                  </a:cubicBezTo>
                  <a:cubicBezTo>
                    <a:pt x="576" y="129"/>
                    <a:pt x="447" y="0"/>
                    <a:pt x="288" y="0"/>
                  </a:cubicBezTo>
                  <a:cubicBezTo>
                    <a:pt x="129" y="0"/>
                    <a:pt x="0" y="129"/>
                    <a:pt x="0" y="288"/>
                  </a:cubicBezTo>
                  <a:close/>
                </a:path>
              </a:pathLst>
            </a:custGeom>
            <a:solidFill>
              <a:srgbClr val="E747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/>
            </a:p>
          </p:txBody>
        </p:sp>
        <p:sp>
          <p:nvSpPr>
            <p:cNvPr id="35" name="Freeform 35"/>
            <p:cNvSpPr>
              <a:spLocks/>
            </p:cNvSpPr>
            <p:nvPr userDrawn="1"/>
          </p:nvSpPr>
          <p:spPr bwMode="auto">
            <a:xfrm>
              <a:off x="4852988" y="2184400"/>
              <a:ext cx="1239838" cy="1244600"/>
            </a:xfrm>
            <a:custGeom>
              <a:avLst/>
              <a:gdLst>
                <a:gd name="T0" fmla="*/ 781 w 781"/>
                <a:gd name="T1" fmla="*/ 784 h 784"/>
                <a:gd name="T2" fmla="*/ 781 w 781"/>
                <a:gd name="T3" fmla="*/ 784 h 784"/>
                <a:gd name="T4" fmla="*/ 0 w 781"/>
                <a:gd name="T5" fmla="*/ 784 h 784"/>
                <a:gd name="T6" fmla="*/ 0 w 781"/>
                <a:gd name="T7" fmla="*/ 0 h 784"/>
                <a:gd name="T8" fmla="*/ 0 w 781"/>
                <a:gd name="T9" fmla="*/ 0 h 784"/>
                <a:gd name="T10" fmla="*/ 781 w 781"/>
                <a:gd name="T11" fmla="*/ 784 h 7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81" h="784">
                  <a:moveTo>
                    <a:pt x="781" y="784"/>
                  </a:moveTo>
                  <a:lnTo>
                    <a:pt x="781" y="784"/>
                  </a:lnTo>
                  <a:lnTo>
                    <a:pt x="0" y="78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81" y="784"/>
                  </a:lnTo>
                  <a:close/>
                </a:path>
              </a:pathLst>
            </a:custGeom>
            <a:solidFill>
              <a:srgbClr val="E327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/>
            </a:p>
          </p:txBody>
        </p:sp>
        <p:sp>
          <p:nvSpPr>
            <p:cNvPr id="36" name="Freeform 36"/>
            <p:cNvSpPr>
              <a:spLocks/>
            </p:cNvSpPr>
            <p:nvPr userDrawn="1"/>
          </p:nvSpPr>
          <p:spPr bwMode="auto">
            <a:xfrm>
              <a:off x="5472113" y="2184400"/>
              <a:ext cx="620713" cy="622300"/>
            </a:xfrm>
            <a:custGeom>
              <a:avLst/>
              <a:gdLst>
                <a:gd name="T0" fmla="*/ 0 w 391"/>
                <a:gd name="T1" fmla="*/ 0 h 392"/>
                <a:gd name="T2" fmla="*/ 0 w 391"/>
                <a:gd name="T3" fmla="*/ 0 h 392"/>
                <a:gd name="T4" fmla="*/ 391 w 391"/>
                <a:gd name="T5" fmla="*/ 0 h 392"/>
                <a:gd name="T6" fmla="*/ 391 w 391"/>
                <a:gd name="T7" fmla="*/ 392 h 392"/>
                <a:gd name="T8" fmla="*/ 391 w 391"/>
                <a:gd name="T9" fmla="*/ 392 h 392"/>
                <a:gd name="T10" fmla="*/ 0 w 391"/>
                <a:gd name="T11" fmla="*/ 0 h 3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91" h="392">
                  <a:moveTo>
                    <a:pt x="0" y="0"/>
                  </a:moveTo>
                  <a:lnTo>
                    <a:pt x="0" y="0"/>
                  </a:lnTo>
                  <a:lnTo>
                    <a:pt x="391" y="0"/>
                  </a:lnTo>
                  <a:lnTo>
                    <a:pt x="391" y="392"/>
                  </a:lnTo>
                  <a:lnTo>
                    <a:pt x="391" y="39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327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/>
            </a:p>
          </p:txBody>
        </p:sp>
        <p:sp>
          <p:nvSpPr>
            <p:cNvPr id="37" name="Freeform 37"/>
            <p:cNvSpPr>
              <a:spLocks/>
            </p:cNvSpPr>
            <p:nvPr userDrawn="1"/>
          </p:nvSpPr>
          <p:spPr bwMode="auto">
            <a:xfrm>
              <a:off x="2374901" y="3429000"/>
              <a:ext cx="1238250" cy="622300"/>
            </a:xfrm>
            <a:custGeom>
              <a:avLst/>
              <a:gdLst>
                <a:gd name="T0" fmla="*/ 288 w 576"/>
                <a:gd name="T1" fmla="*/ 288 h 288"/>
                <a:gd name="T2" fmla="*/ 576 w 576"/>
                <a:gd name="T3" fmla="*/ 0 h 288"/>
                <a:gd name="T4" fmla="*/ 0 w 576"/>
                <a:gd name="T5" fmla="*/ 0 h 288"/>
                <a:gd name="T6" fmla="*/ 288 w 576"/>
                <a:gd name="T7" fmla="*/ 288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76" h="288">
                  <a:moveTo>
                    <a:pt x="288" y="288"/>
                  </a:moveTo>
                  <a:cubicBezTo>
                    <a:pt x="447" y="288"/>
                    <a:pt x="576" y="159"/>
                    <a:pt x="57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59"/>
                    <a:pt x="129" y="288"/>
                    <a:pt x="288" y="288"/>
                  </a:cubicBezTo>
                  <a:close/>
                </a:path>
              </a:pathLst>
            </a:custGeom>
            <a:solidFill>
              <a:srgbClr val="7073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/>
            </a:p>
          </p:txBody>
        </p:sp>
        <p:sp>
          <p:nvSpPr>
            <p:cNvPr id="38" name="Freeform 38"/>
            <p:cNvSpPr>
              <a:spLocks/>
            </p:cNvSpPr>
            <p:nvPr userDrawn="1"/>
          </p:nvSpPr>
          <p:spPr bwMode="auto">
            <a:xfrm>
              <a:off x="2374901" y="4051300"/>
              <a:ext cx="1238250" cy="622300"/>
            </a:xfrm>
            <a:custGeom>
              <a:avLst/>
              <a:gdLst>
                <a:gd name="T0" fmla="*/ 0 w 576"/>
                <a:gd name="T1" fmla="*/ 288 h 288"/>
                <a:gd name="T2" fmla="*/ 576 w 576"/>
                <a:gd name="T3" fmla="*/ 288 h 288"/>
                <a:gd name="T4" fmla="*/ 288 w 576"/>
                <a:gd name="T5" fmla="*/ 0 h 288"/>
                <a:gd name="T6" fmla="*/ 0 w 576"/>
                <a:gd name="T7" fmla="*/ 288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76" h="288">
                  <a:moveTo>
                    <a:pt x="0" y="288"/>
                  </a:moveTo>
                  <a:cubicBezTo>
                    <a:pt x="576" y="288"/>
                    <a:pt x="576" y="288"/>
                    <a:pt x="576" y="288"/>
                  </a:cubicBezTo>
                  <a:cubicBezTo>
                    <a:pt x="576" y="129"/>
                    <a:pt x="447" y="0"/>
                    <a:pt x="288" y="0"/>
                  </a:cubicBezTo>
                  <a:cubicBezTo>
                    <a:pt x="129" y="0"/>
                    <a:pt x="0" y="129"/>
                    <a:pt x="0" y="288"/>
                  </a:cubicBezTo>
                  <a:close/>
                </a:path>
              </a:pathLst>
            </a:custGeom>
            <a:solidFill>
              <a:srgbClr val="7073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/>
            </a:p>
          </p:txBody>
        </p:sp>
        <p:sp>
          <p:nvSpPr>
            <p:cNvPr id="39" name="Freeform 39"/>
            <p:cNvSpPr>
              <a:spLocks/>
            </p:cNvSpPr>
            <p:nvPr userDrawn="1"/>
          </p:nvSpPr>
          <p:spPr bwMode="auto">
            <a:xfrm>
              <a:off x="9190038" y="3429000"/>
              <a:ext cx="620713" cy="1244600"/>
            </a:xfrm>
            <a:custGeom>
              <a:avLst/>
              <a:gdLst>
                <a:gd name="T0" fmla="*/ 0 w 288"/>
                <a:gd name="T1" fmla="*/ 288 h 576"/>
                <a:gd name="T2" fmla="*/ 288 w 288"/>
                <a:gd name="T3" fmla="*/ 576 h 576"/>
                <a:gd name="T4" fmla="*/ 288 w 288"/>
                <a:gd name="T5" fmla="*/ 0 h 576"/>
                <a:gd name="T6" fmla="*/ 0 w 288"/>
                <a:gd name="T7" fmla="*/ 288 h 5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8" h="576">
                  <a:moveTo>
                    <a:pt x="0" y="288"/>
                  </a:moveTo>
                  <a:cubicBezTo>
                    <a:pt x="0" y="447"/>
                    <a:pt x="129" y="576"/>
                    <a:pt x="288" y="576"/>
                  </a:cubicBezTo>
                  <a:cubicBezTo>
                    <a:pt x="288" y="0"/>
                    <a:pt x="288" y="0"/>
                    <a:pt x="288" y="0"/>
                  </a:cubicBezTo>
                  <a:cubicBezTo>
                    <a:pt x="129" y="0"/>
                    <a:pt x="0" y="129"/>
                    <a:pt x="0" y="288"/>
                  </a:cubicBezTo>
                  <a:close/>
                </a:path>
              </a:pathLst>
            </a:custGeom>
            <a:solidFill>
              <a:srgbClr val="6EBE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/>
            </a:p>
          </p:txBody>
        </p:sp>
        <p:sp>
          <p:nvSpPr>
            <p:cNvPr id="40" name="Freeform 40"/>
            <p:cNvSpPr>
              <a:spLocks/>
            </p:cNvSpPr>
            <p:nvPr userDrawn="1"/>
          </p:nvSpPr>
          <p:spPr bwMode="auto">
            <a:xfrm>
              <a:off x="8570913" y="3429000"/>
              <a:ext cx="619125" cy="1244600"/>
            </a:xfrm>
            <a:custGeom>
              <a:avLst/>
              <a:gdLst>
                <a:gd name="T0" fmla="*/ 0 w 288"/>
                <a:gd name="T1" fmla="*/ 0 h 576"/>
                <a:gd name="T2" fmla="*/ 0 w 288"/>
                <a:gd name="T3" fmla="*/ 576 h 576"/>
                <a:gd name="T4" fmla="*/ 288 w 288"/>
                <a:gd name="T5" fmla="*/ 288 h 576"/>
                <a:gd name="T6" fmla="*/ 0 w 288"/>
                <a:gd name="T7" fmla="*/ 0 h 5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8" h="576">
                  <a:moveTo>
                    <a:pt x="0" y="0"/>
                  </a:moveTo>
                  <a:cubicBezTo>
                    <a:pt x="0" y="576"/>
                    <a:pt x="0" y="576"/>
                    <a:pt x="0" y="576"/>
                  </a:cubicBezTo>
                  <a:cubicBezTo>
                    <a:pt x="159" y="576"/>
                    <a:pt x="288" y="447"/>
                    <a:pt x="288" y="288"/>
                  </a:cubicBezTo>
                  <a:cubicBezTo>
                    <a:pt x="288" y="129"/>
                    <a:pt x="159" y="0"/>
                    <a:pt x="0" y="0"/>
                  </a:cubicBezTo>
                  <a:close/>
                </a:path>
              </a:pathLst>
            </a:custGeom>
            <a:solidFill>
              <a:srgbClr val="6EBE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/>
            </a:p>
          </p:txBody>
        </p:sp>
        <p:sp>
          <p:nvSpPr>
            <p:cNvPr id="41" name="Freeform 41"/>
            <p:cNvSpPr>
              <a:spLocks/>
            </p:cNvSpPr>
            <p:nvPr userDrawn="1"/>
          </p:nvSpPr>
          <p:spPr bwMode="auto">
            <a:xfrm>
              <a:off x="5040313" y="3022600"/>
              <a:ext cx="962025" cy="974725"/>
            </a:xfrm>
            <a:custGeom>
              <a:avLst/>
              <a:gdLst>
                <a:gd name="T0" fmla="*/ 267 w 447"/>
                <a:gd name="T1" fmla="*/ 0 h 451"/>
                <a:gd name="T2" fmla="*/ 122 w 447"/>
                <a:gd name="T3" fmla="*/ 71 h 451"/>
                <a:gd name="T4" fmla="*/ 122 w 447"/>
                <a:gd name="T5" fmla="*/ 71 h 451"/>
                <a:gd name="T6" fmla="*/ 122 w 447"/>
                <a:gd name="T7" fmla="*/ 71 h 451"/>
                <a:gd name="T8" fmla="*/ 122 w 447"/>
                <a:gd name="T9" fmla="*/ 8 h 451"/>
                <a:gd name="T10" fmla="*/ 0 w 447"/>
                <a:gd name="T11" fmla="*/ 8 h 451"/>
                <a:gd name="T12" fmla="*/ 0 w 447"/>
                <a:gd name="T13" fmla="*/ 451 h 451"/>
                <a:gd name="T14" fmla="*/ 122 w 447"/>
                <a:gd name="T15" fmla="*/ 451 h 451"/>
                <a:gd name="T16" fmla="*/ 122 w 447"/>
                <a:gd name="T17" fmla="*/ 199 h 451"/>
                <a:gd name="T18" fmla="*/ 222 w 447"/>
                <a:gd name="T19" fmla="*/ 105 h 451"/>
                <a:gd name="T20" fmla="*/ 325 w 447"/>
                <a:gd name="T21" fmla="*/ 199 h 451"/>
                <a:gd name="T22" fmla="*/ 325 w 447"/>
                <a:gd name="T23" fmla="*/ 451 h 451"/>
                <a:gd name="T24" fmla="*/ 447 w 447"/>
                <a:gd name="T25" fmla="*/ 451 h 451"/>
                <a:gd name="T26" fmla="*/ 447 w 447"/>
                <a:gd name="T27" fmla="*/ 176 h 451"/>
                <a:gd name="T28" fmla="*/ 267 w 447"/>
                <a:gd name="T29" fmla="*/ 0 h 4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47" h="451">
                  <a:moveTo>
                    <a:pt x="267" y="0"/>
                  </a:moveTo>
                  <a:cubicBezTo>
                    <a:pt x="216" y="0"/>
                    <a:pt x="158" y="24"/>
                    <a:pt x="122" y="71"/>
                  </a:cubicBezTo>
                  <a:cubicBezTo>
                    <a:pt x="122" y="71"/>
                    <a:pt x="122" y="71"/>
                    <a:pt x="122" y="71"/>
                  </a:cubicBezTo>
                  <a:cubicBezTo>
                    <a:pt x="122" y="71"/>
                    <a:pt x="122" y="71"/>
                    <a:pt x="122" y="71"/>
                  </a:cubicBezTo>
                  <a:cubicBezTo>
                    <a:pt x="122" y="8"/>
                    <a:pt x="122" y="8"/>
                    <a:pt x="122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451"/>
                    <a:pt x="0" y="451"/>
                    <a:pt x="0" y="451"/>
                  </a:cubicBezTo>
                  <a:cubicBezTo>
                    <a:pt x="122" y="451"/>
                    <a:pt x="122" y="451"/>
                    <a:pt x="122" y="451"/>
                  </a:cubicBezTo>
                  <a:cubicBezTo>
                    <a:pt x="122" y="199"/>
                    <a:pt x="122" y="199"/>
                    <a:pt x="122" y="199"/>
                  </a:cubicBezTo>
                  <a:cubicBezTo>
                    <a:pt x="122" y="153"/>
                    <a:pt x="157" y="105"/>
                    <a:pt x="222" y="105"/>
                  </a:cubicBezTo>
                  <a:cubicBezTo>
                    <a:pt x="273" y="105"/>
                    <a:pt x="325" y="140"/>
                    <a:pt x="325" y="199"/>
                  </a:cubicBezTo>
                  <a:cubicBezTo>
                    <a:pt x="325" y="451"/>
                    <a:pt x="325" y="451"/>
                    <a:pt x="325" y="451"/>
                  </a:cubicBezTo>
                  <a:cubicBezTo>
                    <a:pt x="447" y="451"/>
                    <a:pt x="447" y="451"/>
                    <a:pt x="447" y="451"/>
                  </a:cubicBezTo>
                  <a:cubicBezTo>
                    <a:pt x="447" y="176"/>
                    <a:pt x="447" y="176"/>
                    <a:pt x="447" y="176"/>
                  </a:cubicBezTo>
                  <a:cubicBezTo>
                    <a:pt x="447" y="74"/>
                    <a:pt x="374" y="0"/>
                    <a:pt x="267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/>
            </a:p>
          </p:txBody>
        </p:sp>
        <p:sp>
          <p:nvSpPr>
            <p:cNvPr id="42" name="Freeform 42"/>
            <p:cNvSpPr>
              <a:spLocks/>
            </p:cNvSpPr>
            <p:nvPr userDrawn="1"/>
          </p:nvSpPr>
          <p:spPr bwMode="auto">
            <a:xfrm>
              <a:off x="7091363" y="3040063"/>
              <a:ext cx="1069975" cy="957263"/>
            </a:xfrm>
            <a:custGeom>
              <a:avLst/>
              <a:gdLst>
                <a:gd name="T0" fmla="*/ 486 w 674"/>
                <a:gd name="T1" fmla="*/ 0 h 603"/>
                <a:gd name="T2" fmla="*/ 337 w 674"/>
                <a:gd name="T3" fmla="*/ 411 h 603"/>
                <a:gd name="T4" fmla="*/ 188 w 674"/>
                <a:gd name="T5" fmla="*/ 0 h 603"/>
                <a:gd name="T6" fmla="*/ 0 w 674"/>
                <a:gd name="T7" fmla="*/ 0 h 603"/>
                <a:gd name="T8" fmla="*/ 246 w 674"/>
                <a:gd name="T9" fmla="*/ 603 h 603"/>
                <a:gd name="T10" fmla="*/ 428 w 674"/>
                <a:gd name="T11" fmla="*/ 603 h 603"/>
                <a:gd name="T12" fmla="*/ 674 w 674"/>
                <a:gd name="T13" fmla="*/ 0 h 603"/>
                <a:gd name="T14" fmla="*/ 486 w 674"/>
                <a:gd name="T15" fmla="*/ 0 h 6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74" h="603">
                  <a:moveTo>
                    <a:pt x="486" y="0"/>
                  </a:moveTo>
                  <a:lnTo>
                    <a:pt x="337" y="411"/>
                  </a:lnTo>
                  <a:lnTo>
                    <a:pt x="188" y="0"/>
                  </a:lnTo>
                  <a:lnTo>
                    <a:pt x="0" y="0"/>
                  </a:lnTo>
                  <a:lnTo>
                    <a:pt x="246" y="603"/>
                  </a:lnTo>
                  <a:lnTo>
                    <a:pt x="428" y="603"/>
                  </a:lnTo>
                  <a:lnTo>
                    <a:pt x="674" y="0"/>
                  </a:lnTo>
                  <a:lnTo>
                    <a:pt x="48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/>
            </a:p>
          </p:txBody>
        </p:sp>
        <p:sp>
          <p:nvSpPr>
            <p:cNvPr id="43" name="Freeform 43"/>
            <p:cNvSpPr>
              <a:spLocks noEditPoints="1"/>
            </p:cNvSpPr>
            <p:nvPr userDrawn="1"/>
          </p:nvSpPr>
          <p:spPr bwMode="auto">
            <a:xfrm>
              <a:off x="3949701" y="3022600"/>
              <a:ext cx="998538" cy="992188"/>
            </a:xfrm>
            <a:custGeom>
              <a:avLst/>
              <a:gdLst>
                <a:gd name="T0" fmla="*/ 378 w 464"/>
                <a:gd name="T1" fmla="*/ 315 h 459"/>
                <a:gd name="T2" fmla="*/ 250 w 464"/>
                <a:gd name="T3" fmla="*/ 362 h 459"/>
                <a:gd name="T4" fmla="*/ 152 w 464"/>
                <a:gd name="T5" fmla="*/ 326 h 459"/>
                <a:gd name="T6" fmla="*/ 464 w 464"/>
                <a:gd name="T7" fmla="*/ 197 h 459"/>
                <a:gd name="T8" fmla="*/ 410 w 464"/>
                <a:gd name="T9" fmla="*/ 73 h 459"/>
                <a:gd name="T10" fmla="*/ 235 w 464"/>
                <a:gd name="T11" fmla="*/ 0 h 459"/>
                <a:gd name="T12" fmla="*/ 0 w 464"/>
                <a:gd name="T13" fmla="*/ 229 h 459"/>
                <a:gd name="T14" fmla="*/ 249 w 464"/>
                <a:gd name="T15" fmla="*/ 459 h 459"/>
                <a:gd name="T16" fmla="*/ 455 w 464"/>
                <a:gd name="T17" fmla="*/ 374 h 459"/>
                <a:gd name="T18" fmla="*/ 378 w 464"/>
                <a:gd name="T19" fmla="*/ 315 h 459"/>
                <a:gd name="T20" fmla="*/ 144 w 464"/>
                <a:gd name="T21" fmla="*/ 141 h 459"/>
                <a:gd name="T22" fmla="*/ 237 w 464"/>
                <a:gd name="T23" fmla="*/ 97 h 459"/>
                <a:gd name="T24" fmla="*/ 332 w 464"/>
                <a:gd name="T25" fmla="*/ 159 h 459"/>
                <a:gd name="T26" fmla="*/ 119 w 464"/>
                <a:gd name="T27" fmla="*/ 247 h 459"/>
                <a:gd name="T28" fmla="*/ 144 w 464"/>
                <a:gd name="T29" fmla="*/ 141 h 4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64" h="459">
                  <a:moveTo>
                    <a:pt x="378" y="315"/>
                  </a:moveTo>
                  <a:cubicBezTo>
                    <a:pt x="326" y="353"/>
                    <a:pt x="297" y="362"/>
                    <a:pt x="250" y="362"/>
                  </a:cubicBezTo>
                  <a:cubicBezTo>
                    <a:pt x="208" y="362"/>
                    <a:pt x="176" y="349"/>
                    <a:pt x="152" y="326"/>
                  </a:cubicBezTo>
                  <a:cubicBezTo>
                    <a:pt x="464" y="197"/>
                    <a:pt x="464" y="197"/>
                    <a:pt x="464" y="197"/>
                  </a:cubicBezTo>
                  <a:cubicBezTo>
                    <a:pt x="457" y="149"/>
                    <a:pt x="439" y="106"/>
                    <a:pt x="410" y="73"/>
                  </a:cubicBezTo>
                  <a:cubicBezTo>
                    <a:pt x="370" y="25"/>
                    <a:pt x="309" y="0"/>
                    <a:pt x="235" y="0"/>
                  </a:cubicBezTo>
                  <a:cubicBezTo>
                    <a:pt x="101" y="0"/>
                    <a:pt x="0" y="99"/>
                    <a:pt x="0" y="229"/>
                  </a:cubicBezTo>
                  <a:cubicBezTo>
                    <a:pt x="0" y="363"/>
                    <a:pt x="102" y="459"/>
                    <a:pt x="249" y="459"/>
                  </a:cubicBezTo>
                  <a:cubicBezTo>
                    <a:pt x="331" y="459"/>
                    <a:pt x="415" y="420"/>
                    <a:pt x="455" y="374"/>
                  </a:cubicBezTo>
                  <a:lnTo>
                    <a:pt x="378" y="315"/>
                  </a:lnTo>
                  <a:close/>
                  <a:moveTo>
                    <a:pt x="144" y="141"/>
                  </a:moveTo>
                  <a:cubicBezTo>
                    <a:pt x="165" y="113"/>
                    <a:pt x="198" y="97"/>
                    <a:pt x="237" y="97"/>
                  </a:cubicBezTo>
                  <a:cubicBezTo>
                    <a:pt x="281" y="97"/>
                    <a:pt x="315" y="122"/>
                    <a:pt x="332" y="159"/>
                  </a:cubicBezTo>
                  <a:cubicBezTo>
                    <a:pt x="119" y="247"/>
                    <a:pt x="119" y="247"/>
                    <a:pt x="119" y="247"/>
                  </a:cubicBezTo>
                  <a:cubicBezTo>
                    <a:pt x="113" y="202"/>
                    <a:pt x="125" y="167"/>
                    <a:pt x="144" y="14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/>
            </a:p>
          </p:txBody>
        </p:sp>
        <p:sp>
          <p:nvSpPr>
            <p:cNvPr id="44" name="Freeform 44"/>
            <p:cNvSpPr>
              <a:spLocks/>
            </p:cNvSpPr>
            <p:nvPr userDrawn="1"/>
          </p:nvSpPr>
          <p:spPr bwMode="auto">
            <a:xfrm>
              <a:off x="3065463" y="2752725"/>
              <a:ext cx="860425" cy="1244600"/>
            </a:xfrm>
            <a:custGeom>
              <a:avLst/>
              <a:gdLst>
                <a:gd name="T0" fmla="*/ 542 w 542"/>
                <a:gd name="T1" fmla="*/ 632 h 784"/>
                <a:gd name="T2" fmla="*/ 166 w 542"/>
                <a:gd name="T3" fmla="*/ 632 h 784"/>
                <a:gd name="T4" fmla="*/ 166 w 542"/>
                <a:gd name="T5" fmla="*/ 0 h 784"/>
                <a:gd name="T6" fmla="*/ 0 w 542"/>
                <a:gd name="T7" fmla="*/ 0 h 784"/>
                <a:gd name="T8" fmla="*/ 0 w 542"/>
                <a:gd name="T9" fmla="*/ 784 h 784"/>
                <a:gd name="T10" fmla="*/ 542 w 542"/>
                <a:gd name="T11" fmla="*/ 784 h 784"/>
                <a:gd name="T12" fmla="*/ 542 w 542"/>
                <a:gd name="T13" fmla="*/ 632 h 7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42" h="784">
                  <a:moveTo>
                    <a:pt x="542" y="632"/>
                  </a:moveTo>
                  <a:lnTo>
                    <a:pt x="166" y="632"/>
                  </a:lnTo>
                  <a:lnTo>
                    <a:pt x="166" y="0"/>
                  </a:lnTo>
                  <a:lnTo>
                    <a:pt x="0" y="0"/>
                  </a:lnTo>
                  <a:lnTo>
                    <a:pt x="0" y="784"/>
                  </a:lnTo>
                  <a:lnTo>
                    <a:pt x="542" y="784"/>
                  </a:lnTo>
                  <a:lnTo>
                    <a:pt x="542" y="63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/>
            </a:p>
          </p:txBody>
        </p:sp>
        <p:sp>
          <p:nvSpPr>
            <p:cNvPr id="45" name="Freeform 45"/>
            <p:cNvSpPr>
              <a:spLocks noEditPoints="1"/>
            </p:cNvSpPr>
            <p:nvPr userDrawn="1"/>
          </p:nvSpPr>
          <p:spPr bwMode="auto">
            <a:xfrm>
              <a:off x="8121651" y="3022600"/>
              <a:ext cx="1025525" cy="992188"/>
            </a:xfrm>
            <a:custGeom>
              <a:avLst/>
              <a:gdLst>
                <a:gd name="T0" fmla="*/ 238 w 477"/>
                <a:gd name="T1" fmla="*/ 459 h 459"/>
                <a:gd name="T2" fmla="*/ 0 w 477"/>
                <a:gd name="T3" fmla="*/ 229 h 459"/>
                <a:gd name="T4" fmla="*/ 239 w 477"/>
                <a:gd name="T5" fmla="*/ 0 h 459"/>
                <a:gd name="T6" fmla="*/ 477 w 477"/>
                <a:gd name="T7" fmla="*/ 229 h 459"/>
                <a:gd name="T8" fmla="*/ 238 w 477"/>
                <a:gd name="T9" fmla="*/ 459 h 459"/>
                <a:gd name="T10" fmla="*/ 238 w 477"/>
                <a:gd name="T11" fmla="*/ 105 h 459"/>
                <a:gd name="T12" fmla="*/ 120 w 477"/>
                <a:gd name="T13" fmla="*/ 229 h 459"/>
                <a:gd name="T14" fmla="*/ 239 w 477"/>
                <a:gd name="T15" fmla="*/ 354 h 459"/>
                <a:gd name="T16" fmla="*/ 357 w 477"/>
                <a:gd name="T17" fmla="*/ 229 h 459"/>
                <a:gd name="T18" fmla="*/ 238 w 477"/>
                <a:gd name="T19" fmla="*/ 105 h 4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77" h="459">
                  <a:moveTo>
                    <a:pt x="238" y="459"/>
                  </a:moveTo>
                  <a:cubicBezTo>
                    <a:pt x="105" y="459"/>
                    <a:pt x="0" y="359"/>
                    <a:pt x="0" y="229"/>
                  </a:cubicBezTo>
                  <a:cubicBezTo>
                    <a:pt x="0" y="101"/>
                    <a:pt x="105" y="0"/>
                    <a:pt x="239" y="0"/>
                  </a:cubicBezTo>
                  <a:cubicBezTo>
                    <a:pt x="372" y="0"/>
                    <a:pt x="477" y="99"/>
                    <a:pt x="477" y="229"/>
                  </a:cubicBezTo>
                  <a:cubicBezTo>
                    <a:pt x="477" y="358"/>
                    <a:pt x="372" y="459"/>
                    <a:pt x="238" y="459"/>
                  </a:cubicBezTo>
                  <a:moveTo>
                    <a:pt x="238" y="105"/>
                  </a:moveTo>
                  <a:cubicBezTo>
                    <a:pt x="170" y="105"/>
                    <a:pt x="120" y="156"/>
                    <a:pt x="120" y="229"/>
                  </a:cubicBezTo>
                  <a:cubicBezTo>
                    <a:pt x="120" y="299"/>
                    <a:pt x="173" y="354"/>
                    <a:pt x="239" y="354"/>
                  </a:cubicBezTo>
                  <a:cubicBezTo>
                    <a:pt x="307" y="354"/>
                    <a:pt x="357" y="301"/>
                    <a:pt x="357" y="229"/>
                  </a:cubicBezTo>
                  <a:cubicBezTo>
                    <a:pt x="357" y="159"/>
                    <a:pt x="304" y="105"/>
                    <a:pt x="238" y="10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/>
            </a:p>
          </p:txBody>
        </p:sp>
        <p:sp>
          <p:nvSpPr>
            <p:cNvPr id="46" name="Freeform 46"/>
            <p:cNvSpPr>
              <a:spLocks noEditPoints="1"/>
            </p:cNvSpPr>
            <p:nvPr userDrawn="1"/>
          </p:nvSpPr>
          <p:spPr bwMode="auto">
            <a:xfrm>
              <a:off x="6105526" y="3022600"/>
              <a:ext cx="1023938" cy="992188"/>
            </a:xfrm>
            <a:custGeom>
              <a:avLst/>
              <a:gdLst>
                <a:gd name="T0" fmla="*/ 237 w 476"/>
                <a:gd name="T1" fmla="*/ 459 h 459"/>
                <a:gd name="T2" fmla="*/ 0 w 476"/>
                <a:gd name="T3" fmla="*/ 229 h 459"/>
                <a:gd name="T4" fmla="*/ 239 w 476"/>
                <a:gd name="T5" fmla="*/ 0 h 459"/>
                <a:gd name="T6" fmla="*/ 476 w 476"/>
                <a:gd name="T7" fmla="*/ 229 h 459"/>
                <a:gd name="T8" fmla="*/ 237 w 476"/>
                <a:gd name="T9" fmla="*/ 459 h 459"/>
                <a:gd name="T10" fmla="*/ 237 w 476"/>
                <a:gd name="T11" fmla="*/ 105 h 459"/>
                <a:gd name="T12" fmla="*/ 120 w 476"/>
                <a:gd name="T13" fmla="*/ 229 h 459"/>
                <a:gd name="T14" fmla="*/ 239 w 476"/>
                <a:gd name="T15" fmla="*/ 354 h 459"/>
                <a:gd name="T16" fmla="*/ 356 w 476"/>
                <a:gd name="T17" fmla="*/ 229 h 459"/>
                <a:gd name="T18" fmla="*/ 237 w 476"/>
                <a:gd name="T19" fmla="*/ 105 h 4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76" h="459">
                  <a:moveTo>
                    <a:pt x="237" y="459"/>
                  </a:moveTo>
                  <a:cubicBezTo>
                    <a:pt x="104" y="459"/>
                    <a:pt x="0" y="359"/>
                    <a:pt x="0" y="229"/>
                  </a:cubicBezTo>
                  <a:cubicBezTo>
                    <a:pt x="0" y="101"/>
                    <a:pt x="105" y="0"/>
                    <a:pt x="239" y="0"/>
                  </a:cubicBezTo>
                  <a:cubicBezTo>
                    <a:pt x="372" y="0"/>
                    <a:pt x="476" y="99"/>
                    <a:pt x="476" y="229"/>
                  </a:cubicBezTo>
                  <a:cubicBezTo>
                    <a:pt x="476" y="358"/>
                    <a:pt x="371" y="459"/>
                    <a:pt x="237" y="459"/>
                  </a:cubicBezTo>
                  <a:moveTo>
                    <a:pt x="237" y="105"/>
                  </a:moveTo>
                  <a:cubicBezTo>
                    <a:pt x="169" y="105"/>
                    <a:pt x="120" y="156"/>
                    <a:pt x="120" y="229"/>
                  </a:cubicBezTo>
                  <a:cubicBezTo>
                    <a:pt x="120" y="299"/>
                    <a:pt x="172" y="354"/>
                    <a:pt x="239" y="354"/>
                  </a:cubicBezTo>
                  <a:cubicBezTo>
                    <a:pt x="307" y="354"/>
                    <a:pt x="356" y="301"/>
                    <a:pt x="356" y="229"/>
                  </a:cubicBezTo>
                  <a:cubicBezTo>
                    <a:pt x="356" y="159"/>
                    <a:pt x="304" y="105"/>
                    <a:pt x="237" y="10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/>
            </a:p>
          </p:txBody>
        </p:sp>
      </p:grpSp>
      <p:sp>
        <p:nvSpPr>
          <p:cNvPr id="56" name="Title 16"/>
          <p:cNvSpPr>
            <a:spLocks noGrp="1"/>
          </p:cNvSpPr>
          <p:nvPr userDrawn="1">
            <p:ph type="title" hasCustomPrompt="1"/>
          </p:nvPr>
        </p:nvSpPr>
        <p:spPr bwMode="gray">
          <a:xfrm>
            <a:off x="548783" y="1437136"/>
            <a:ext cx="9962830" cy="3026868"/>
          </a:xfrm>
          <a:prstGeom prst="rect">
            <a:avLst/>
          </a:prstGeom>
        </p:spPr>
        <p:txBody>
          <a:bodyPr lIns="0" tIns="60949" rIns="121899" bIns="60949" anchor="b" anchorCtr="0"/>
          <a:lstStyle>
            <a:lvl1pPr marL="0" algn="l" defTabSz="1218987" rtl="0" eaLnBrk="1" latinLnBrk="0" hangingPunct="1">
              <a:lnSpc>
                <a:spcPts val="7000"/>
              </a:lnSpc>
              <a:spcBef>
                <a:spcPct val="0"/>
              </a:spcBef>
              <a:buNone/>
              <a:defRPr lang="en-US" sz="8000" b="1" kern="1200" cap="none" spc="-150" baseline="0" dirty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</a:lstStyle>
          <a:p>
            <a:r>
              <a:rPr lang="en-US" dirty="0"/>
              <a:t>Presentation</a:t>
            </a:r>
            <a:br>
              <a:rPr lang="en-US" dirty="0"/>
            </a:br>
            <a:r>
              <a:rPr lang="en-US" dirty="0"/>
              <a:t>title here</a:t>
            </a:r>
            <a:br>
              <a:rPr lang="en-US" dirty="0"/>
            </a:br>
            <a:r>
              <a:rPr lang="en-US" dirty="0"/>
              <a:t>three lines</a:t>
            </a:r>
          </a:p>
        </p:txBody>
      </p:sp>
      <p:sp>
        <p:nvSpPr>
          <p:cNvPr id="55" name="Subtitle 2"/>
          <p:cNvSpPr>
            <a:spLocks noGrp="1"/>
          </p:cNvSpPr>
          <p:nvPr userDrawn="1">
            <p:ph type="subTitle" idx="1" hasCustomPrompt="1"/>
          </p:nvPr>
        </p:nvSpPr>
        <p:spPr bwMode="gray">
          <a:xfrm>
            <a:off x="548783" y="5205790"/>
            <a:ext cx="9952388" cy="457200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 algn="l" defTabSz="121898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600" b="0" kern="1200" cap="none" spc="0" baseline="0" dirty="0">
                <a:solidFill>
                  <a:schemeClr val="accent4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6094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89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79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4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69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4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59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Speaker Name | Date</a:t>
            </a:r>
          </a:p>
        </p:txBody>
      </p:sp>
      <p:sp>
        <p:nvSpPr>
          <p:cNvPr id="49" name="TextBox 48"/>
          <p:cNvSpPr txBox="1"/>
          <p:nvPr userDrawn="1"/>
        </p:nvSpPr>
        <p:spPr>
          <a:xfrm>
            <a:off x="548783" y="6473952"/>
            <a:ext cx="4115872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000" dirty="0">
                <a:latin typeface="Arial" pitchFamily="34" charset="0"/>
                <a:cs typeface="Arial" pitchFamily="34" charset="0"/>
              </a:rPr>
              <a:t>2022 Lenovo Internal.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3518369076"/>
      </p:ext>
    </p:extLst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Clos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" name="Group 60"/>
          <p:cNvGrpSpPr/>
          <p:nvPr userDrawn="1"/>
        </p:nvGrpSpPr>
        <p:grpSpPr>
          <a:xfrm rot="16200000">
            <a:off x="10816901" y="3318504"/>
            <a:ext cx="2060315" cy="689884"/>
            <a:chOff x="2374901" y="2184400"/>
            <a:chExt cx="7435850" cy="2489200"/>
          </a:xfrm>
        </p:grpSpPr>
        <p:sp>
          <p:nvSpPr>
            <p:cNvPr id="62" name="Rectangle 5"/>
            <p:cNvSpPr>
              <a:spLocks noChangeArrowheads="1"/>
            </p:cNvSpPr>
            <p:nvPr userDrawn="1"/>
          </p:nvSpPr>
          <p:spPr bwMode="auto">
            <a:xfrm>
              <a:off x="2374901" y="3429000"/>
              <a:ext cx="1238250" cy="1244600"/>
            </a:xfrm>
            <a:prstGeom prst="rect">
              <a:avLst/>
            </a:prstGeom>
            <a:solidFill>
              <a:srgbClr val="6EBE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/>
            </a:p>
          </p:txBody>
        </p:sp>
        <p:sp>
          <p:nvSpPr>
            <p:cNvPr id="63" name="Rectangle 6"/>
            <p:cNvSpPr>
              <a:spLocks noChangeArrowheads="1"/>
            </p:cNvSpPr>
            <p:nvPr userDrawn="1"/>
          </p:nvSpPr>
          <p:spPr bwMode="auto">
            <a:xfrm>
              <a:off x="3613151" y="3429000"/>
              <a:ext cx="1239838" cy="1244600"/>
            </a:xfrm>
            <a:prstGeom prst="rect">
              <a:avLst/>
            </a:prstGeom>
            <a:solidFill>
              <a:srgbClr val="498B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/>
            </a:p>
          </p:txBody>
        </p:sp>
        <p:sp>
          <p:nvSpPr>
            <p:cNvPr id="64" name="Rectangle 7"/>
            <p:cNvSpPr>
              <a:spLocks noChangeArrowheads="1"/>
            </p:cNvSpPr>
            <p:nvPr userDrawn="1"/>
          </p:nvSpPr>
          <p:spPr bwMode="auto">
            <a:xfrm>
              <a:off x="4852988" y="3429000"/>
              <a:ext cx="1239838" cy="1244600"/>
            </a:xfrm>
            <a:prstGeom prst="rect">
              <a:avLst/>
            </a:prstGeom>
            <a:solidFill>
              <a:srgbClr val="E747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/>
            </a:p>
          </p:txBody>
        </p:sp>
        <p:sp>
          <p:nvSpPr>
            <p:cNvPr id="65" name="Rectangle 8"/>
            <p:cNvSpPr>
              <a:spLocks noChangeArrowheads="1"/>
            </p:cNvSpPr>
            <p:nvPr userDrawn="1"/>
          </p:nvSpPr>
          <p:spPr bwMode="auto">
            <a:xfrm>
              <a:off x="6092826" y="3429000"/>
              <a:ext cx="1238250" cy="1244600"/>
            </a:xfrm>
            <a:prstGeom prst="rect">
              <a:avLst/>
            </a:prstGeom>
            <a:solidFill>
              <a:srgbClr val="F36C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/>
            </a:p>
          </p:txBody>
        </p:sp>
        <p:sp>
          <p:nvSpPr>
            <p:cNvPr id="66" name="Rectangle 9"/>
            <p:cNvSpPr>
              <a:spLocks noChangeArrowheads="1"/>
            </p:cNvSpPr>
            <p:nvPr userDrawn="1"/>
          </p:nvSpPr>
          <p:spPr bwMode="auto">
            <a:xfrm>
              <a:off x="7331076" y="3429000"/>
              <a:ext cx="1239838" cy="1244600"/>
            </a:xfrm>
            <a:prstGeom prst="rect">
              <a:avLst/>
            </a:prstGeom>
            <a:solidFill>
              <a:srgbClr val="7073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/>
            </a:p>
          </p:txBody>
        </p:sp>
        <p:sp>
          <p:nvSpPr>
            <p:cNvPr id="67" name="Rectangle 10"/>
            <p:cNvSpPr>
              <a:spLocks noChangeArrowheads="1"/>
            </p:cNvSpPr>
            <p:nvPr userDrawn="1"/>
          </p:nvSpPr>
          <p:spPr bwMode="auto">
            <a:xfrm>
              <a:off x="8570913" y="3429000"/>
              <a:ext cx="1239838" cy="1244600"/>
            </a:xfrm>
            <a:prstGeom prst="rect">
              <a:avLst/>
            </a:prstGeom>
            <a:solidFill>
              <a:srgbClr val="FFD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/>
            </a:p>
          </p:txBody>
        </p:sp>
        <p:sp>
          <p:nvSpPr>
            <p:cNvPr id="68" name="Rectangle 11"/>
            <p:cNvSpPr>
              <a:spLocks noChangeArrowheads="1"/>
            </p:cNvSpPr>
            <p:nvPr userDrawn="1"/>
          </p:nvSpPr>
          <p:spPr bwMode="auto">
            <a:xfrm>
              <a:off x="2374901" y="2184400"/>
              <a:ext cx="1238250" cy="1244600"/>
            </a:xfrm>
            <a:prstGeom prst="rect">
              <a:avLst/>
            </a:prstGeom>
            <a:solidFill>
              <a:srgbClr val="F36C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/>
            </a:p>
          </p:txBody>
        </p:sp>
        <p:sp>
          <p:nvSpPr>
            <p:cNvPr id="69" name="Rectangle 12"/>
            <p:cNvSpPr>
              <a:spLocks noChangeArrowheads="1"/>
            </p:cNvSpPr>
            <p:nvPr userDrawn="1"/>
          </p:nvSpPr>
          <p:spPr bwMode="auto">
            <a:xfrm>
              <a:off x="3613151" y="2184400"/>
              <a:ext cx="1239838" cy="1244600"/>
            </a:xfrm>
            <a:prstGeom prst="rect">
              <a:avLst/>
            </a:prstGeom>
            <a:solidFill>
              <a:srgbClr val="FFD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/>
            </a:p>
          </p:txBody>
        </p:sp>
        <p:sp>
          <p:nvSpPr>
            <p:cNvPr id="70" name="Rectangle 13"/>
            <p:cNvSpPr>
              <a:spLocks noChangeArrowheads="1"/>
            </p:cNvSpPr>
            <p:nvPr userDrawn="1"/>
          </p:nvSpPr>
          <p:spPr bwMode="auto">
            <a:xfrm>
              <a:off x="4852988" y="2184400"/>
              <a:ext cx="1239838" cy="1244600"/>
            </a:xfrm>
            <a:prstGeom prst="rect">
              <a:avLst/>
            </a:prstGeom>
            <a:solidFill>
              <a:srgbClr val="7073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/>
            </a:p>
          </p:txBody>
        </p:sp>
        <p:sp>
          <p:nvSpPr>
            <p:cNvPr id="71" name="Rectangle 14"/>
            <p:cNvSpPr>
              <a:spLocks noChangeArrowheads="1"/>
            </p:cNvSpPr>
            <p:nvPr userDrawn="1"/>
          </p:nvSpPr>
          <p:spPr bwMode="auto">
            <a:xfrm>
              <a:off x="6092826" y="2184400"/>
              <a:ext cx="1238250" cy="1244600"/>
            </a:xfrm>
            <a:prstGeom prst="rect">
              <a:avLst/>
            </a:prstGeom>
            <a:solidFill>
              <a:srgbClr val="6EBE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/>
            </a:p>
          </p:txBody>
        </p:sp>
        <p:sp>
          <p:nvSpPr>
            <p:cNvPr id="72" name="Rectangle 15"/>
            <p:cNvSpPr>
              <a:spLocks noChangeArrowheads="1"/>
            </p:cNvSpPr>
            <p:nvPr userDrawn="1"/>
          </p:nvSpPr>
          <p:spPr bwMode="auto">
            <a:xfrm>
              <a:off x="7331076" y="2184400"/>
              <a:ext cx="1239838" cy="1244600"/>
            </a:xfrm>
            <a:prstGeom prst="rect">
              <a:avLst/>
            </a:prstGeom>
            <a:solidFill>
              <a:srgbClr val="FFD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/>
            </a:p>
          </p:txBody>
        </p:sp>
        <p:sp>
          <p:nvSpPr>
            <p:cNvPr id="73" name="Rectangle 16"/>
            <p:cNvSpPr>
              <a:spLocks noChangeArrowheads="1"/>
            </p:cNvSpPr>
            <p:nvPr userDrawn="1"/>
          </p:nvSpPr>
          <p:spPr bwMode="auto">
            <a:xfrm>
              <a:off x="8570913" y="2184400"/>
              <a:ext cx="1239838" cy="1244600"/>
            </a:xfrm>
            <a:prstGeom prst="rect">
              <a:avLst/>
            </a:prstGeom>
            <a:solidFill>
              <a:srgbClr val="7F58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/>
            </a:p>
          </p:txBody>
        </p:sp>
        <p:sp>
          <p:nvSpPr>
            <p:cNvPr id="74" name="Freeform 17"/>
            <p:cNvSpPr>
              <a:spLocks/>
            </p:cNvSpPr>
            <p:nvPr userDrawn="1"/>
          </p:nvSpPr>
          <p:spPr bwMode="auto">
            <a:xfrm>
              <a:off x="7331076" y="2184400"/>
              <a:ext cx="1239838" cy="1244600"/>
            </a:xfrm>
            <a:custGeom>
              <a:avLst/>
              <a:gdLst>
                <a:gd name="T0" fmla="*/ 0 w 781"/>
                <a:gd name="T1" fmla="*/ 784 h 784"/>
                <a:gd name="T2" fmla="*/ 0 w 781"/>
                <a:gd name="T3" fmla="*/ 784 h 784"/>
                <a:gd name="T4" fmla="*/ 781 w 781"/>
                <a:gd name="T5" fmla="*/ 784 h 784"/>
                <a:gd name="T6" fmla="*/ 781 w 781"/>
                <a:gd name="T7" fmla="*/ 0 h 784"/>
                <a:gd name="T8" fmla="*/ 781 w 781"/>
                <a:gd name="T9" fmla="*/ 0 h 784"/>
                <a:gd name="T10" fmla="*/ 0 w 781"/>
                <a:gd name="T11" fmla="*/ 784 h 7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81" h="784">
                  <a:moveTo>
                    <a:pt x="0" y="784"/>
                  </a:moveTo>
                  <a:lnTo>
                    <a:pt x="0" y="784"/>
                  </a:lnTo>
                  <a:lnTo>
                    <a:pt x="781" y="784"/>
                  </a:lnTo>
                  <a:lnTo>
                    <a:pt x="781" y="0"/>
                  </a:lnTo>
                  <a:lnTo>
                    <a:pt x="781" y="0"/>
                  </a:lnTo>
                  <a:lnTo>
                    <a:pt x="0" y="784"/>
                  </a:lnTo>
                  <a:close/>
                </a:path>
              </a:pathLst>
            </a:custGeom>
            <a:solidFill>
              <a:srgbClr val="F36C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/>
            </a:p>
          </p:txBody>
        </p:sp>
        <p:sp>
          <p:nvSpPr>
            <p:cNvPr id="75" name="Freeform 18"/>
            <p:cNvSpPr>
              <a:spLocks/>
            </p:cNvSpPr>
            <p:nvPr userDrawn="1"/>
          </p:nvSpPr>
          <p:spPr bwMode="auto">
            <a:xfrm>
              <a:off x="7331076" y="2184400"/>
              <a:ext cx="620713" cy="622300"/>
            </a:xfrm>
            <a:custGeom>
              <a:avLst/>
              <a:gdLst>
                <a:gd name="T0" fmla="*/ 391 w 391"/>
                <a:gd name="T1" fmla="*/ 0 h 392"/>
                <a:gd name="T2" fmla="*/ 391 w 391"/>
                <a:gd name="T3" fmla="*/ 0 h 392"/>
                <a:gd name="T4" fmla="*/ 0 w 391"/>
                <a:gd name="T5" fmla="*/ 0 h 392"/>
                <a:gd name="T6" fmla="*/ 0 w 391"/>
                <a:gd name="T7" fmla="*/ 392 h 392"/>
                <a:gd name="T8" fmla="*/ 0 w 391"/>
                <a:gd name="T9" fmla="*/ 392 h 392"/>
                <a:gd name="T10" fmla="*/ 391 w 391"/>
                <a:gd name="T11" fmla="*/ 0 h 3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91" h="392">
                  <a:moveTo>
                    <a:pt x="391" y="0"/>
                  </a:moveTo>
                  <a:lnTo>
                    <a:pt x="391" y="0"/>
                  </a:lnTo>
                  <a:lnTo>
                    <a:pt x="0" y="0"/>
                  </a:lnTo>
                  <a:lnTo>
                    <a:pt x="0" y="392"/>
                  </a:lnTo>
                  <a:lnTo>
                    <a:pt x="0" y="392"/>
                  </a:lnTo>
                  <a:lnTo>
                    <a:pt x="391" y="0"/>
                  </a:lnTo>
                  <a:close/>
                </a:path>
              </a:pathLst>
            </a:custGeom>
            <a:solidFill>
              <a:srgbClr val="F36C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/>
            </a:p>
          </p:txBody>
        </p:sp>
        <p:sp>
          <p:nvSpPr>
            <p:cNvPr id="76" name="Freeform 19"/>
            <p:cNvSpPr>
              <a:spLocks/>
            </p:cNvSpPr>
            <p:nvPr userDrawn="1"/>
          </p:nvSpPr>
          <p:spPr bwMode="auto">
            <a:xfrm>
              <a:off x="2374901" y="2184400"/>
              <a:ext cx="1238250" cy="1244600"/>
            </a:xfrm>
            <a:custGeom>
              <a:avLst/>
              <a:gdLst>
                <a:gd name="T0" fmla="*/ 0 w 780"/>
                <a:gd name="T1" fmla="*/ 784 h 784"/>
                <a:gd name="T2" fmla="*/ 0 w 780"/>
                <a:gd name="T3" fmla="*/ 784 h 784"/>
                <a:gd name="T4" fmla="*/ 0 w 780"/>
                <a:gd name="T5" fmla="*/ 0 h 784"/>
                <a:gd name="T6" fmla="*/ 780 w 780"/>
                <a:gd name="T7" fmla="*/ 0 h 784"/>
                <a:gd name="T8" fmla="*/ 780 w 780"/>
                <a:gd name="T9" fmla="*/ 0 h 784"/>
                <a:gd name="T10" fmla="*/ 0 w 780"/>
                <a:gd name="T11" fmla="*/ 784 h 7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80" h="784">
                  <a:moveTo>
                    <a:pt x="0" y="784"/>
                  </a:moveTo>
                  <a:lnTo>
                    <a:pt x="0" y="784"/>
                  </a:lnTo>
                  <a:lnTo>
                    <a:pt x="0" y="0"/>
                  </a:lnTo>
                  <a:lnTo>
                    <a:pt x="780" y="0"/>
                  </a:lnTo>
                  <a:lnTo>
                    <a:pt x="780" y="0"/>
                  </a:lnTo>
                  <a:lnTo>
                    <a:pt x="0" y="784"/>
                  </a:lnTo>
                  <a:close/>
                </a:path>
              </a:pathLst>
            </a:custGeom>
            <a:solidFill>
              <a:srgbClr val="E327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/>
            </a:p>
          </p:txBody>
        </p:sp>
        <p:sp>
          <p:nvSpPr>
            <p:cNvPr id="77" name="Freeform 20"/>
            <p:cNvSpPr>
              <a:spLocks/>
            </p:cNvSpPr>
            <p:nvPr userDrawn="1"/>
          </p:nvSpPr>
          <p:spPr bwMode="auto">
            <a:xfrm>
              <a:off x="2994026" y="2806700"/>
              <a:ext cx="619125" cy="622300"/>
            </a:xfrm>
            <a:custGeom>
              <a:avLst/>
              <a:gdLst>
                <a:gd name="T0" fmla="*/ 390 w 390"/>
                <a:gd name="T1" fmla="*/ 0 h 392"/>
                <a:gd name="T2" fmla="*/ 390 w 390"/>
                <a:gd name="T3" fmla="*/ 0 h 392"/>
                <a:gd name="T4" fmla="*/ 390 w 390"/>
                <a:gd name="T5" fmla="*/ 392 h 392"/>
                <a:gd name="T6" fmla="*/ 0 w 390"/>
                <a:gd name="T7" fmla="*/ 392 h 392"/>
                <a:gd name="T8" fmla="*/ 0 w 390"/>
                <a:gd name="T9" fmla="*/ 392 h 392"/>
                <a:gd name="T10" fmla="*/ 390 w 390"/>
                <a:gd name="T11" fmla="*/ 0 h 3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90" h="392">
                  <a:moveTo>
                    <a:pt x="390" y="0"/>
                  </a:moveTo>
                  <a:lnTo>
                    <a:pt x="390" y="0"/>
                  </a:lnTo>
                  <a:lnTo>
                    <a:pt x="390" y="392"/>
                  </a:lnTo>
                  <a:lnTo>
                    <a:pt x="0" y="392"/>
                  </a:lnTo>
                  <a:lnTo>
                    <a:pt x="0" y="392"/>
                  </a:lnTo>
                  <a:lnTo>
                    <a:pt x="390" y="0"/>
                  </a:lnTo>
                  <a:close/>
                </a:path>
              </a:pathLst>
            </a:custGeom>
            <a:solidFill>
              <a:srgbClr val="E327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/>
            </a:p>
          </p:txBody>
        </p:sp>
        <p:sp>
          <p:nvSpPr>
            <p:cNvPr id="78" name="Freeform 21"/>
            <p:cNvSpPr>
              <a:spLocks/>
            </p:cNvSpPr>
            <p:nvPr userDrawn="1"/>
          </p:nvSpPr>
          <p:spPr bwMode="auto">
            <a:xfrm>
              <a:off x="3613151" y="3429000"/>
              <a:ext cx="1239838" cy="1244600"/>
            </a:xfrm>
            <a:custGeom>
              <a:avLst/>
              <a:gdLst>
                <a:gd name="T0" fmla="*/ 0 w 781"/>
                <a:gd name="T1" fmla="*/ 0 h 784"/>
                <a:gd name="T2" fmla="*/ 0 w 781"/>
                <a:gd name="T3" fmla="*/ 0 h 784"/>
                <a:gd name="T4" fmla="*/ 781 w 781"/>
                <a:gd name="T5" fmla="*/ 0 h 784"/>
                <a:gd name="T6" fmla="*/ 781 w 781"/>
                <a:gd name="T7" fmla="*/ 784 h 784"/>
                <a:gd name="T8" fmla="*/ 781 w 781"/>
                <a:gd name="T9" fmla="*/ 784 h 784"/>
                <a:gd name="T10" fmla="*/ 0 w 781"/>
                <a:gd name="T11" fmla="*/ 0 h 7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81" h="784">
                  <a:moveTo>
                    <a:pt x="0" y="0"/>
                  </a:moveTo>
                  <a:lnTo>
                    <a:pt x="0" y="0"/>
                  </a:lnTo>
                  <a:lnTo>
                    <a:pt x="781" y="0"/>
                  </a:lnTo>
                  <a:lnTo>
                    <a:pt x="781" y="784"/>
                  </a:lnTo>
                  <a:lnTo>
                    <a:pt x="781" y="78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CC2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/>
            </a:p>
          </p:txBody>
        </p:sp>
        <p:sp>
          <p:nvSpPr>
            <p:cNvPr id="79" name="Freeform 22"/>
            <p:cNvSpPr>
              <a:spLocks/>
            </p:cNvSpPr>
            <p:nvPr userDrawn="1"/>
          </p:nvSpPr>
          <p:spPr bwMode="auto">
            <a:xfrm>
              <a:off x="3613151" y="4051300"/>
              <a:ext cx="620713" cy="622300"/>
            </a:xfrm>
            <a:custGeom>
              <a:avLst/>
              <a:gdLst>
                <a:gd name="T0" fmla="*/ 391 w 391"/>
                <a:gd name="T1" fmla="*/ 392 h 392"/>
                <a:gd name="T2" fmla="*/ 391 w 391"/>
                <a:gd name="T3" fmla="*/ 392 h 392"/>
                <a:gd name="T4" fmla="*/ 0 w 391"/>
                <a:gd name="T5" fmla="*/ 392 h 392"/>
                <a:gd name="T6" fmla="*/ 0 w 391"/>
                <a:gd name="T7" fmla="*/ 0 h 392"/>
                <a:gd name="T8" fmla="*/ 0 w 391"/>
                <a:gd name="T9" fmla="*/ 0 h 392"/>
                <a:gd name="T10" fmla="*/ 391 w 391"/>
                <a:gd name="T11" fmla="*/ 392 h 3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91" h="392">
                  <a:moveTo>
                    <a:pt x="391" y="392"/>
                  </a:moveTo>
                  <a:lnTo>
                    <a:pt x="391" y="392"/>
                  </a:lnTo>
                  <a:lnTo>
                    <a:pt x="0" y="392"/>
                  </a:lnTo>
                  <a:lnTo>
                    <a:pt x="0" y="0"/>
                  </a:lnTo>
                  <a:lnTo>
                    <a:pt x="0" y="0"/>
                  </a:lnTo>
                  <a:lnTo>
                    <a:pt x="391" y="392"/>
                  </a:lnTo>
                  <a:close/>
                </a:path>
              </a:pathLst>
            </a:custGeom>
            <a:solidFill>
              <a:srgbClr val="4CC2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/>
            </a:p>
          </p:txBody>
        </p:sp>
        <p:sp>
          <p:nvSpPr>
            <p:cNvPr id="80" name="Freeform 23"/>
            <p:cNvSpPr>
              <a:spLocks/>
            </p:cNvSpPr>
            <p:nvPr userDrawn="1"/>
          </p:nvSpPr>
          <p:spPr bwMode="auto">
            <a:xfrm>
              <a:off x="6092826" y="2184400"/>
              <a:ext cx="619125" cy="1244600"/>
            </a:xfrm>
            <a:custGeom>
              <a:avLst/>
              <a:gdLst>
                <a:gd name="T0" fmla="*/ 288 w 288"/>
                <a:gd name="T1" fmla="*/ 288 h 576"/>
                <a:gd name="T2" fmla="*/ 0 w 288"/>
                <a:gd name="T3" fmla="*/ 576 h 576"/>
                <a:gd name="T4" fmla="*/ 0 w 288"/>
                <a:gd name="T5" fmla="*/ 0 h 576"/>
                <a:gd name="T6" fmla="*/ 288 w 288"/>
                <a:gd name="T7" fmla="*/ 288 h 5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8" h="576">
                  <a:moveTo>
                    <a:pt x="288" y="288"/>
                  </a:moveTo>
                  <a:cubicBezTo>
                    <a:pt x="288" y="447"/>
                    <a:pt x="159" y="576"/>
                    <a:pt x="0" y="576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59" y="0"/>
                    <a:pt x="288" y="129"/>
                    <a:pt x="288" y="288"/>
                  </a:cubicBezTo>
                  <a:close/>
                </a:path>
              </a:pathLst>
            </a:custGeom>
            <a:solidFill>
              <a:srgbClr val="498B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/>
            </a:p>
          </p:txBody>
        </p:sp>
        <p:sp>
          <p:nvSpPr>
            <p:cNvPr id="82" name="Freeform 24"/>
            <p:cNvSpPr>
              <a:spLocks/>
            </p:cNvSpPr>
            <p:nvPr userDrawn="1"/>
          </p:nvSpPr>
          <p:spPr bwMode="auto">
            <a:xfrm>
              <a:off x="6711951" y="2184400"/>
              <a:ext cx="619125" cy="1244600"/>
            </a:xfrm>
            <a:custGeom>
              <a:avLst/>
              <a:gdLst>
                <a:gd name="T0" fmla="*/ 288 w 288"/>
                <a:gd name="T1" fmla="*/ 0 h 576"/>
                <a:gd name="T2" fmla="*/ 288 w 288"/>
                <a:gd name="T3" fmla="*/ 576 h 576"/>
                <a:gd name="T4" fmla="*/ 0 w 288"/>
                <a:gd name="T5" fmla="*/ 288 h 576"/>
                <a:gd name="T6" fmla="*/ 288 w 288"/>
                <a:gd name="T7" fmla="*/ 0 h 5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8" h="576">
                  <a:moveTo>
                    <a:pt x="288" y="0"/>
                  </a:moveTo>
                  <a:cubicBezTo>
                    <a:pt x="288" y="576"/>
                    <a:pt x="288" y="576"/>
                    <a:pt x="288" y="576"/>
                  </a:cubicBezTo>
                  <a:cubicBezTo>
                    <a:pt x="129" y="576"/>
                    <a:pt x="0" y="447"/>
                    <a:pt x="0" y="288"/>
                  </a:cubicBezTo>
                  <a:cubicBezTo>
                    <a:pt x="0" y="129"/>
                    <a:pt x="129" y="0"/>
                    <a:pt x="288" y="0"/>
                  </a:cubicBezTo>
                  <a:close/>
                </a:path>
              </a:pathLst>
            </a:custGeom>
            <a:solidFill>
              <a:srgbClr val="498B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/>
            </a:p>
          </p:txBody>
        </p:sp>
        <p:sp>
          <p:nvSpPr>
            <p:cNvPr id="83" name="Freeform 25"/>
            <p:cNvSpPr>
              <a:spLocks/>
            </p:cNvSpPr>
            <p:nvPr userDrawn="1"/>
          </p:nvSpPr>
          <p:spPr bwMode="auto">
            <a:xfrm>
              <a:off x="8570913" y="2184400"/>
              <a:ext cx="1239838" cy="1244600"/>
            </a:xfrm>
            <a:custGeom>
              <a:avLst/>
              <a:gdLst>
                <a:gd name="T0" fmla="*/ 0 w 781"/>
                <a:gd name="T1" fmla="*/ 0 h 784"/>
                <a:gd name="T2" fmla="*/ 0 w 781"/>
                <a:gd name="T3" fmla="*/ 0 h 784"/>
                <a:gd name="T4" fmla="*/ 0 w 781"/>
                <a:gd name="T5" fmla="*/ 784 h 784"/>
                <a:gd name="T6" fmla="*/ 781 w 781"/>
                <a:gd name="T7" fmla="*/ 784 h 784"/>
                <a:gd name="T8" fmla="*/ 781 w 781"/>
                <a:gd name="T9" fmla="*/ 784 h 784"/>
                <a:gd name="T10" fmla="*/ 0 w 781"/>
                <a:gd name="T11" fmla="*/ 0 h 7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81" h="784">
                  <a:moveTo>
                    <a:pt x="0" y="0"/>
                  </a:moveTo>
                  <a:lnTo>
                    <a:pt x="0" y="0"/>
                  </a:lnTo>
                  <a:lnTo>
                    <a:pt x="0" y="784"/>
                  </a:lnTo>
                  <a:lnTo>
                    <a:pt x="781" y="784"/>
                  </a:lnTo>
                  <a:lnTo>
                    <a:pt x="781" y="78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CC2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/>
            </a:p>
          </p:txBody>
        </p:sp>
        <p:sp>
          <p:nvSpPr>
            <p:cNvPr id="84" name="Freeform 26"/>
            <p:cNvSpPr>
              <a:spLocks/>
            </p:cNvSpPr>
            <p:nvPr userDrawn="1"/>
          </p:nvSpPr>
          <p:spPr bwMode="auto">
            <a:xfrm>
              <a:off x="9190038" y="2184400"/>
              <a:ext cx="620713" cy="622300"/>
            </a:xfrm>
            <a:custGeom>
              <a:avLst/>
              <a:gdLst>
                <a:gd name="T0" fmla="*/ 391 w 391"/>
                <a:gd name="T1" fmla="*/ 392 h 392"/>
                <a:gd name="T2" fmla="*/ 391 w 391"/>
                <a:gd name="T3" fmla="*/ 392 h 392"/>
                <a:gd name="T4" fmla="*/ 391 w 391"/>
                <a:gd name="T5" fmla="*/ 0 h 392"/>
                <a:gd name="T6" fmla="*/ 0 w 391"/>
                <a:gd name="T7" fmla="*/ 0 h 392"/>
                <a:gd name="T8" fmla="*/ 0 w 391"/>
                <a:gd name="T9" fmla="*/ 0 h 392"/>
                <a:gd name="T10" fmla="*/ 391 w 391"/>
                <a:gd name="T11" fmla="*/ 392 h 3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91" h="392">
                  <a:moveTo>
                    <a:pt x="391" y="392"/>
                  </a:moveTo>
                  <a:lnTo>
                    <a:pt x="391" y="392"/>
                  </a:lnTo>
                  <a:lnTo>
                    <a:pt x="391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391" y="392"/>
                  </a:lnTo>
                  <a:close/>
                </a:path>
              </a:pathLst>
            </a:custGeom>
            <a:solidFill>
              <a:srgbClr val="4CC2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/>
            </a:p>
          </p:txBody>
        </p:sp>
        <p:sp>
          <p:nvSpPr>
            <p:cNvPr id="85" name="Freeform 27"/>
            <p:cNvSpPr>
              <a:spLocks/>
            </p:cNvSpPr>
            <p:nvPr userDrawn="1"/>
          </p:nvSpPr>
          <p:spPr bwMode="auto">
            <a:xfrm>
              <a:off x="7331076" y="3429000"/>
              <a:ext cx="1239838" cy="622300"/>
            </a:xfrm>
            <a:custGeom>
              <a:avLst/>
              <a:gdLst>
                <a:gd name="T0" fmla="*/ 288 w 576"/>
                <a:gd name="T1" fmla="*/ 288 h 288"/>
                <a:gd name="T2" fmla="*/ 0 w 576"/>
                <a:gd name="T3" fmla="*/ 0 h 288"/>
                <a:gd name="T4" fmla="*/ 576 w 576"/>
                <a:gd name="T5" fmla="*/ 0 h 288"/>
                <a:gd name="T6" fmla="*/ 288 w 576"/>
                <a:gd name="T7" fmla="*/ 288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76" h="288">
                  <a:moveTo>
                    <a:pt x="288" y="288"/>
                  </a:moveTo>
                  <a:cubicBezTo>
                    <a:pt x="129" y="288"/>
                    <a:pt x="0" y="159"/>
                    <a:pt x="0" y="0"/>
                  </a:cubicBezTo>
                  <a:cubicBezTo>
                    <a:pt x="576" y="0"/>
                    <a:pt x="576" y="0"/>
                    <a:pt x="576" y="0"/>
                  </a:cubicBezTo>
                  <a:cubicBezTo>
                    <a:pt x="576" y="159"/>
                    <a:pt x="447" y="288"/>
                    <a:pt x="288" y="288"/>
                  </a:cubicBezTo>
                  <a:close/>
                </a:path>
              </a:pathLst>
            </a:custGeom>
            <a:solidFill>
              <a:srgbClr val="498B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/>
            </a:p>
          </p:txBody>
        </p:sp>
        <p:sp>
          <p:nvSpPr>
            <p:cNvPr id="86" name="Freeform 28"/>
            <p:cNvSpPr>
              <a:spLocks/>
            </p:cNvSpPr>
            <p:nvPr userDrawn="1"/>
          </p:nvSpPr>
          <p:spPr bwMode="auto">
            <a:xfrm>
              <a:off x="7331076" y="4051300"/>
              <a:ext cx="1239838" cy="622300"/>
            </a:xfrm>
            <a:custGeom>
              <a:avLst/>
              <a:gdLst>
                <a:gd name="T0" fmla="*/ 576 w 576"/>
                <a:gd name="T1" fmla="*/ 288 h 288"/>
                <a:gd name="T2" fmla="*/ 0 w 576"/>
                <a:gd name="T3" fmla="*/ 288 h 288"/>
                <a:gd name="T4" fmla="*/ 288 w 576"/>
                <a:gd name="T5" fmla="*/ 0 h 288"/>
                <a:gd name="T6" fmla="*/ 576 w 576"/>
                <a:gd name="T7" fmla="*/ 288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76" h="288">
                  <a:moveTo>
                    <a:pt x="576" y="288"/>
                  </a:moveTo>
                  <a:cubicBezTo>
                    <a:pt x="0" y="288"/>
                    <a:pt x="0" y="288"/>
                    <a:pt x="0" y="288"/>
                  </a:cubicBezTo>
                  <a:cubicBezTo>
                    <a:pt x="0" y="129"/>
                    <a:pt x="129" y="0"/>
                    <a:pt x="288" y="0"/>
                  </a:cubicBezTo>
                  <a:cubicBezTo>
                    <a:pt x="447" y="0"/>
                    <a:pt x="576" y="129"/>
                    <a:pt x="576" y="288"/>
                  </a:cubicBezTo>
                  <a:close/>
                </a:path>
              </a:pathLst>
            </a:custGeom>
            <a:solidFill>
              <a:srgbClr val="498B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/>
            </a:p>
          </p:txBody>
        </p:sp>
        <p:sp>
          <p:nvSpPr>
            <p:cNvPr id="87" name="Freeform 29"/>
            <p:cNvSpPr>
              <a:spLocks/>
            </p:cNvSpPr>
            <p:nvPr userDrawn="1"/>
          </p:nvSpPr>
          <p:spPr bwMode="auto">
            <a:xfrm>
              <a:off x="6092826" y="3429000"/>
              <a:ext cx="1238250" cy="1244600"/>
            </a:xfrm>
            <a:custGeom>
              <a:avLst/>
              <a:gdLst>
                <a:gd name="T0" fmla="*/ 780 w 780"/>
                <a:gd name="T1" fmla="*/ 784 h 784"/>
                <a:gd name="T2" fmla="*/ 780 w 780"/>
                <a:gd name="T3" fmla="*/ 784 h 784"/>
                <a:gd name="T4" fmla="*/ 0 w 780"/>
                <a:gd name="T5" fmla="*/ 784 h 784"/>
                <a:gd name="T6" fmla="*/ 0 w 780"/>
                <a:gd name="T7" fmla="*/ 0 h 784"/>
                <a:gd name="T8" fmla="*/ 0 w 780"/>
                <a:gd name="T9" fmla="*/ 0 h 784"/>
                <a:gd name="T10" fmla="*/ 780 w 780"/>
                <a:gd name="T11" fmla="*/ 784 h 7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80" h="784">
                  <a:moveTo>
                    <a:pt x="780" y="784"/>
                  </a:moveTo>
                  <a:lnTo>
                    <a:pt x="780" y="784"/>
                  </a:lnTo>
                  <a:lnTo>
                    <a:pt x="0" y="78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80" y="784"/>
                  </a:lnTo>
                  <a:close/>
                </a:path>
              </a:pathLst>
            </a:custGeom>
            <a:solidFill>
              <a:srgbClr val="E327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/>
            </a:p>
          </p:txBody>
        </p:sp>
        <p:sp>
          <p:nvSpPr>
            <p:cNvPr id="88" name="Freeform 30"/>
            <p:cNvSpPr>
              <a:spLocks/>
            </p:cNvSpPr>
            <p:nvPr userDrawn="1"/>
          </p:nvSpPr>
          <p:spPr bwMode="auto">
            <a:xfrm>
              <a:off x="6711951" y="3429000"/>
              <a:ext cx="619125" cy="622300"/>
            </a:xfrm>
            <a:custGeom>
              <a:avLst/>
              <a:gdLst>
                <a:gd name="T0" fmla="*/ 0 w 390"/>
                <a:gd name="T1" fmla="*/ 0 h 392"/>
                <a:gd name="T2" fmla="*/ 0 w 390"/>
                <a:gd name="T3" fmla="*/ 0 h 392"/>
                <a:gd name="T4" fmla="*/ 390 w 390"/>
                <a:gd name="T5" fmla="*/ 0 h 392"/>
                <a:gd name="T6" fmla="*/ 390 w 390"/>
                <a:gd name="T7" fmla="*/ 392 h 392"/>
                <a:gd name="T8" fmla="*/ 390 w 390"/>
                <a:gd name="T9" fmla="*/ 392 h 392"/>
                <a:gd name="T10" fmla="*/ 0 w 390"/>
                <a:gd name="T11" fmla="*/ 0 h 3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90" h="392">
                  <a:moveTo>
                    <a:pt x="0" y="0"/>
                  </a:moveTo>
                  <a:lnTo>
                    <a:pt x="0" y="0"/>
                  </a:lnTo>
                  <a:lnTo>
                    <a:pt x="390" y="0"/>
                  </a:lnTo>
                  <a:lnTo>
                    <a:pt x="390" y="392"/>
                  </a:lnTo>
                  <a:lnTo>
                    <a:pt x="390" y="39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327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/>
            </a:p>
          </p:txBody>
        </p:sp>
        <p:sp>
          <p:nvSpPr>
            <p:cNvPr id="89" name="Freeform 31"/>
            <p:cNvSpPr>
              <a:spLocks/>
            </p:cNvSpPr>
            <p:nvPr userDrawn="1"/>
          </p:nvSpPr>
          <p:spPr bwMode="auto">
            <a:xfrm>
              <a:off x="4852988" y="3429000"/>
              <a:ext cx="619125" cy="1244600"/>
            </a:xfrm>
            <a:custGeom>
              <a:avLst/>
              <a:gdLst>
                <a:gd name="T0" fmla="*/ 288 w 288"/>
                <a:gd name="T1" fmla="*/ 288 h 576"/>
                <a:gd name="T2" fmla="*/ 0 w 288"/>
                <a:gd name="T3" fmla="*/ 0 h 576"/>
                <a:gd name="T4" fmla="*/ 0 w 288"/>
                <a:gd name="T5" fmla="*/ 576 h 576"/>
                <a:gd name="T6" fmla="*/ 288 w 288"/>
                <a:gd name="T7" fmla="*/ 288 h 5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8" h="576">
                  <a:moveTo>
                    <a:pt x="288" y="288"/>
                  </a:moveTo>
                  <a:cubicBezTo>
                    <a:pt x="288" y="129"/>
                    <a:pt x="159" y="0"/>
                    <a:pt x="0" y="0"/>
                  </a:cubicBezTo>
                  <a:cubicBezTo>
                    <a:pt x="0" y="576"/>
                    <a:pt x="0" y="576"/>
                    <a:pt x="0" y="576"/>
                  </a:cubicBezTo>
                  <a:cubicBezTo>
                    <a:pt x="159" y="576"/>
                    <a:pt x="288" y="447"/>
                    <a:pt x="288" y="288"/>
                  </a:cubicBezTo>
                  <a:close/>
                </a:path>
              </a:pathLst>
            </a:custGeom>
            <a:solidFill>
              <a:srgbClr val="7F58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/>
            </a:p>
          </p:txBody>
        </p:sp>
        <p:sp>
          <p:nvSpPr>
            <p:cNvPr id="90" name="Freeform 32"/>
            <p:cNvSpPr>
              <a:spLocks/>
            </p:cNvSpPr>
            <p:nvPr userDrawn="1"/>
          </p:nvSpPr>
          <p:spPr bwMode="auto">
            <a:xfrm>
              <a:off x="5472113" y="3429000"/>
              <a:ext cx="620713" cy="1244600"/>
            </a:xfrm>
            <a:custGeom>
              <a:avLst/>
              <a:gdLst>
                <a:gd name="T0" fmla="*/ 288 w 288"/>
                <a:gd name="T1" fmla="*/ 576 h 576"/>
                <a:gd name="T2" fmla="*/ 288 w 288"/>
                <a:gd name="T3" fmla="*/ 0 h 576"/>
                <a:gd name="T4" fmla="*/ 0 w 288"/>
                <a:gd name="T5" fmla="*/ 288 h 576"/>
                <a:gd name="T6" fmla="*/ 288 w 288"/>
                <a:gd name="T7" fmla="*/ 576 h 5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8" h="576">
                  <a:moveTo>
                    <a:pt x="288" y="576"/>
                  </a:moveTo>
                  <a:cubicBezTo>
                    <a:pt x="288" y="0"/>
                    <a:pt x="288" y="0"/>
                    <a:pt x="288" y="0"/>
                  </a:cubicBezTo>
                  <a:cubicBezTo>
                    <a:pt x="129" y="0"/>
                    <a:pt x="0" y="129"/>
                    <a:pt x="0" y="288"/>
                  </a:cubicBezTo>
                  <a:cubicBezTo>
                    <a:pt x="0" y="447"/>
                    <a:pt x="129" y="576"/>
                    <a:pt x="288" y="576"/>
                  </a:cubicBezTo>
                  <a:close/>
                </a:path>
              </a:pathLst>
            </a:custGeom>
            <a:solidFill>
              <a:srgbClr val="7F58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/>
            </a:p>
          </p:txBody>
        </p:sp>
        <p:sp>
          <p:nvSpPr>
            <p:cNvPr id="91" name="Freeform 33"/>
            <p:cNvSpPr>
              <a:spLocks/>
            </p:cNvSpPr>
            <p:nvPr userDrawn="1"/>
          </p:nvSpPr>
          <p:spPr bwMode="auto">
            <a:xfrm>
              <a:off x="3613151" y="2184400"/>
              <a:ext cx="1239838" cy="622300"/>
            </a:xfrm>
            <a:custGeom>
              <a:avLst/>
              <a:gdLst>
                <a:gd name="T0" fmla="*/ 288 w 576"/>
                <a:gd name="T1" fmla="*/ 288 h 288"/>
                <a:gd name="T2" fmla="*/ 576 w 576"/>
                <a:gd name="T3" fmla="*/ 0 h 288"/>
                <a:gd name="T4" fmla="*/ 0 w 576"/>
                <a:gd name="T5" fmla="*/ 0 h 288"/>
                <a:gd name="T6" fmla="*/ 288 w 576"/>
                <a:gd name="T7" fmla="*/ 288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76" h="288">
                  <a:moveTo>
                    <a:pt x="288" y="288"/>
                  </a:moveTo>
                  <a:cubicBezTo>
                    <a:pt x="447" y="288"/>
                    <a:pt x="576" y="159"/>
                    <a:pt x="57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59"/>
                    <a:pt x="129" y="288"/>
                    <a:pt x="288" y="288"/>
                  </a:cubicBezTo>
                  <a:close/>
                </a:path>
              </a:pathLst>
            </a:custGeom>
            <a:solidFill>
              <a:srgbClr val="E747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/>
            </a:p>
          </p:txBody>
        </p:sp>
        <p:sp>
          <p:nvSpPr>
            <p:cNvPr id="92" name="Freeform 34"/>
            <p:cNvSpPr>
              <a:spLocks/>
            </p:cNvSpPr>
            <p:nvPr userDrawn="1"/>
          </p:nvSpPr>
          <p:spPr bwMode="auto">
            <a:xfrm>
              <a:off x="3613151" y="2806700"/>
              <a:ext cx="1239838" cy="622300"/>
            </a:xfrm>
            <a:custGeom>
              <a:avLst/>
              <a:gdLst>
                <a:gd name="T0" fmla="*/ 0 w 576"/>
                <a:gd name="T1" fmla="*/ 288 h 288"/>
                <a:gd name="T2" fmla="*/ 576 w 576"/>
                <a:gd name="T3" fmla="*/ 288 h 288"/>
                <a:gd name="T4" fmla="*/ 288 w 576"/>
                <a:gd name="T5" fmla="*/ 0 h 288"/>
                <a:gd name="T6" fmla="*/ 0 w 576"/>
                <a:gd name="T7" fmla="*/ 288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76" h="288">
                  <a:moveTo>
                    <a:pt x="0" y="288"/>
                  </a:moveTo>
                  <a:cubicBezTo>
                    <a:pt x="576" y="288"/>
                    <a:pt x="576" y="288"/>
                    <a:pt x="576" y="288"/>
                  </a:cubicBezTo>
                  <a:cubicBezTo>
                    <a:pt x="576" y="129"/>
                    <a:pt x="447" y="0"/>
                    <a:pt x="288" y="0"/>
                  </a:cubicBezTo>
                  <a:cubicBezTo>
                    <a:pt x="129" y="0"/>
                    <a:pt x="0" y="129"/>
                    <a:pt x="0" y="288"/>
                  </a:cubicBezTo>
                  <a:close/>
                </a:path>
              </a:pathLst>
            </a:custGeom>
            <a:solidFill>
              <a:srgbClr val="E747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/>
            </a:p>
          </p:txBody>
        </p:sp>
        <p:sp>
          <p:nvSpPr>
            <p:cNvPr id="93" name="Freeform 35"/>
            <p:cNvSpPr>
              <a:spLocks/>
            </p:cNvSpPr>
            <p:nvPr userDrawn="1"/>
          </p:nvSpPr>
          <p:spPr bwMode="auto">
            <a:xfrm>
              <a:off x="4852988" y="2184400"/>
              <a:ext cx="1239838" cy="1244600"/>
            </a:xfrm>
            <a:custGeom>
              <a:avLst/>
              <a:gdLst>
                <a:gd name="T0" fmla="*/ 781 w 781"/>
                <a:gd name="T1" fmla="*/ 784 h 784"/>
                <a:gd name="T2" fmla="*/ 781 w 781"/>
                <a:gd name="T3" fmla="*/ 784 h 784"/>
                <a:gd name="T4" fmla="*/ 0 w 781"/>
                <a:gd name="T5" fmla="*/ 784 h 784"/>
                <a:gd name="T6" fmla="*/ 0 w 781"/>
                <a:gd name="T7" fmla="*/ 0 h 784"/>
                <a:gd name="T8" fmla="*/ 0 w 781"/>
                <a:gd name="T9" fmla="*/ 0 h 784"/>
                <a:gd name="T10" fmla="*/ 781 w 781"/>
                <a:gd name="T11" fmla="*/ 784 h 7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81" h="784">
                  <a:moveTo>
                    <a:pt x="781" y="784"/>
                  </a:moveTo>
                  <a:lnTo>
                    <a:pt x="781" y="784"/>
                  </a:lnTo>
                  <a:lnTo>
                    <a:pt x="0" y="78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81" y="784"/>
                  </a:lnTo>
                  <a:close/>
                </a:path>
              </a:pathLst>
            </a:custGeom>
            <a:solidFill>
              <a:srgbClr val="E327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/>
            </a:p>
          </p:txBody>
        </p:sp>
        <p:sp>
          <p:nvSpPr>
            <p:cNvPr id="94" name="Freeform 36"/>
            <p:cNvSpPr>
              <a:spLocks/>
            </p:cNvSpPr>
            <p:nvPr userDrawn="1"/>
          </p:nvSpPr>
          <p:spPr bwMode="auto">
            <a:xfrm>
              <a:off x="5472113" y="2184400"/>
              <a:ext cx="620713" cy="622300"/>
            </a:xfrm>
            <a:custGeom>
              <a:avLst/>
              <a:gdLst>
                <a:gd name="T0" fmla="*/ 0 w 391"/>
                <a:gd name="T1" fmla="*/ 0 h 392"/>
                <a:gd name="T2" fmla="*/ 0 w 391"/>
                <a:gd name="T3" fmla="*/ 0 h 392"/>
                <a:gd name="T4" fmla="*/ 391 w 391"/>
                <a:gd name="T5" fmla="*/ 0 h 392"/>
                <a:gd name="T6" fmla="*/ 391 w 391"/>
                <a:gd name="T7" fmla="*/ 392 h 392"/>
                <a:gd name="T8" fmla="*/ 391 w 391"/>
                <a:gd name="T9" fmla="*/ 392 h 392"/>
                <a:gd name="T10" fmla="*/ 0 w 391"/>
                <a:gd name="T11" fmla="*/ 0 h 3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91" h="392">
                  <a:moveTo>
                    <a:pt x="0" y="0"/>
                  </a:moveTo>
                  <a:lnTo>
                    <a:pt x="0" y="0"/>
                  </a:lnTo>
                  <a:lnTo>
                    <a:pt x="391" y="0"/>
                  </a:lnTo>
                  <a:lnTo>
                    <a:pt x="391" y="392"/>
                  </a:lnTo>
                  <a:lnTo>
                    <a:pt x="391" y="39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327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/>
            </a:p>
          </p:txBody>
        </p:sp>
        <p:sp>
          <p:nvSpPr>
            <p:cNvPr id="95" name="Freeform 37"/>
            <p:cNvSpPr>
              <a:spLocks/>
            </p:cNvSpPr>
            <p:nvPr userDrawn="1"/>
          </p:nvSpPr>
          <p:spPr bwMode="auto">
            <a:xfrm>
              <a:off x="2374901" y="3429000"/>
              <a:ext cx="1238250" cy="622300"/>
            </a:xfrm>
            <a:custGeom>
              <a:avLst/>
              <a:gdLst>
                <a:gd name="T0" fmla="*/ 288 w 576"/>
                <a:gd name="T1" fmla="*/ 288 h 288"/>
                <a:gd name="T2" fmla="*/ 576 w 576"/>
                <a:gd name="T3" fmla="*/ 0 h 288"/>
                <a:gd name="T4" fmla="*/ 0 w 576"/>
                <a:gd name="T5" fmla="*/ 0 h 288"/>
                <a:gd name="T6" fmla="*/ 288 w 576"/>
                <a:gd name="T7" fmla="*/ 288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76" h="288">
                  <a:moveTo>
                    <a:pt x="288" y="288"/>
                  </a:moveTo>
                  <a:cubicBezTo>
                    <a:pt x="447" y="288"/>
                    <a:pt x="576" y="159"/>
                    <a:pt x="57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59"/>
                    <a:pt x="129" y="288"/>
                    <a:pt x="288" y="288"/>
                  </a:cubicBezTo>
                  <a:close/>
                </a:path>
              </a:pathLst>
            </a:custGeom>
            <a:solidFill>
              <a:srgbClr val="7073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/>
            </a:p>
          </p:txBody>
        </p:sp>
        <p:sp>
          <p:nvSpPr>
            <p:cNvPr id="96" name="Freeform 38"/>
            <p:cNvSpPr>
              <a:spLocks/>
            </p:cNvSpPr>
            <p:nvPr userDrawn="1"/>
          </p:nvSpPr>
          <p:spPr bwMode="auto">
            <a:xfrm>
              <a:off x="2374901" y="4051300"/>
              <a:ext cx="1238250" cy="622300"/>
            </a:xfrm>
            <a:custGeom>
              <a:avLst/>
              <a:gdLst>
                <a:gd name="T0" fmla="*/ 0 w 576"/>
                <a:gd name="T1" fmla="*/ 288 h 288"/>
                <a:gd name="T2" fmla="*/ 576 w 576"/>
                <a:gd name="T3" fmla="*/ 288 h 288"/>
                <a:gd name="T4" fmla="*/ 288 w 576"/>
                <a:gd name="T5" fmla="*/ 0 h 288"/>
                <a:gd name="T6" fmla="*/ 0 w 576"/>
                <a:gd name="T7" fmla="*/ 288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76" h="288">
                  <a:moveTo>
                    <a:pt x="0" y="288"/>
                  </a:moveTo>
                  <a:cubicBezTo>
                    <a:pt x="576" y="288"/>
                    <a:pt x="576" y="288"/>
                    <a:pt x="576" y="288"/>
                  </a:cubicBezTo>
                  <a:cubicBezTo>
                    <a:pt x="576" y="129"/>
                    <a:pt x="447" y="0"/>
                    <a:pt x="288" y="0"/>
                  </a:cubicBezTo>
                  <a:cubicBezTo>
                    <a:pt x="129" y="0"/>
                    <a:pt x="0" y="129"/>
                    <a:pt x="0" y="288"/>
                  </a:cubicBezTo>
                  <a:close/>
                </a:path>
              </a:pathLst>
            </a:custGeom>
            <a:solidFill>
              <a:srgbClr val="7073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/>
            </a:p>
          </p:txBody>
        </p:sp>
        <p:sp>
          <p:nvSpPr>
            <p:cNvPr id="97" name="Freeform 39"/>
            <p:cNvSpPr>
              <a:spLocks/>
            </p:cNvSpPr>
            <p:nvPr userDrawn="1"/>
          </p:nvSpPr>
          <p:spPr bwMode="auto">
            <a:xfrm>
              <a:off x="9190038" y="3429000"/>
              <a:ext cx="620713" cy="1244600"/>
            </a:xfrm>
            <a:custGeom>
              <a:avLst/>
              <a:gdLst>
                <a:gd name="T0" fmla="*/ 0 w 288"/>
                <a:gd name="T1" fmla="*/ 288 h 576"/>
                <a:gd name="T2" fmla="*/ 288 w 288"/>
                <a:gd name="T3" fmla="*/ 576 h 576"/>
                <a:gd name="T4" fmla="*/ 288 w 288"/>
                <a:gd name="T5" fmla="*/ 0 h 576"/>
                <a:gd name="T6" fmla="*/ 0 w 288"/>
                <a:gd name="T7" fmla="*/ 288 h 5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8" h="576">
                  <a:moveTo>
                    <a:pt x="0" y="288"/>
                  </a:moveTo>
                  <a:cubicBezTo>
                    <a:pt x="0" y="447"/>
                    <a:pt x="129" y="576"/>
                    <a:pt x="288" y="576"/>
                  </a:cubicBezTo>
                  <a:cubicBezTo>
                    <a:pt x="288" y="0"/>
                    <a:pt x="288" y="0"/>
                    <a:pt x="288" y="0"/>
                  </a:cubicBezTo>
                  <a:cubicBezTo>
                    <a:pt x="129" y="0"/>
                    <a:pt x="0" y="129"/>
                    <a:pt x="0" y="288"/>
                  </a:cubicBezTo>
                  <a:close/>
                </a:path>
              </a:pathLst>
            </a:custGeom>
            <a:solidFill>
              <a:srgbClr val="6EBE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/>
            </a:p>
          </p:txBody>
        </p:sp>
        <p:sp>
          <p:nvSpPr>
            <p:cNvPr id="98" name="Freeform 40"/>
            <p:cNvSpPr>
              <a:spLocks/>
            </p:cNvSpPr>
            <p:nvPr userDrawn="1"/>
          </p:nvSpPr>
          <p:spPr bwMode="auto">
            <a:xfrm>
              <a:off x="8570913" y="3429000"/>
              <a:ext cx="619125" cy="1244600"/>
            </a:xfrm>
            <a:custGeom>
              <a:avLst/>
              <a:gdLst>
                <a:gd name="T0" fmla="*/ 0 w 288"/>
                <a:gd name="T1" fmla="*/ 0 h 576"/>
                <a:gd name="T2" fmla="*/ 0 w 288"/>
                <a:gd name="T3" fmla="*/ 576 h 576"/>
                <a:gd name="T4" fmla="*/ 288 w 288"/>
                <a:gd name="T5" fmla="*/ 288 h 576"/>
                <a:gd name="T6" fmla="*/ 0 w 288"/>
                <a:gd name="T7" fmla="*/ 0 h 5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8" h="576">
                  <a:moveTo>
                    <a:pt x="0" y="0"/>
                  </a:moveTo>
                  <a:cubicBezTo>
                    <a:pt x="0" y="576"/>
                    <a:pt x="0" y="576"/>
                    <a:pt x="0" y="576"/>
                  </a:cubicBezTo>
                  <a:cubicBezTo>
                    <a:pt x="159" y="576"/>
                    <a:pt x="288" y="447"/>
                    <a:pt x="288" y="288"/>
                  </a:cubicBezTo>
                  <a:cubicBezTo>
                    <a:pt x="288" y="129"/>
                    <a:pt x="159" y="0"/>
                    <a:pt x="0" y="0"/>
                  </a:cubicBezTo>
                  <a:close/>
                </a:path>
              </a:pathLst>
            </a:custGeom>
            <a:solidFill>
              <a:srgbClr val="6EBE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/>
            </a:p>
          </p:txBody>
        </p:sp>
        <p:sp>
          <p:nvSpPr>
            <p:cNvPr id="99" name="Freeform 41"/>
            <p:cNvSpPr>
              <a:spLocks/>
            </p:cNvSpPr>
            <p:nvPr userDrawn="1"/>
          </p:nvSpPr>
          <p:spPr bwMode="auto">
            <a:xfrm>
              <a:off x="5040313" y="3022600"/>
              <a:ext cx="962025" cy="974725"/>
            </a:xfrm>
            <a:custGeom>
              <a:avLst/>
              <a:gdLst>
                <a:gd name="T0" fmla="*/ 267 w 447"/>
                <a:gd name="T1" fmla="*/ 0 h 451"/>
                <a:gd name="T2" fmla="*/ 122 w 447"/>
                <a:gd name="T3" fmla="*/ 71 h 451"/>
                <a:gd name="T4" fmla="*/ 122 w 447"/>
                <a:gd name="T5" fmla="*/ 71 h 451"/>
                <a:gd name="T6" fmla="*/ 122 w 447"/>
                <a:gd name="T7" fmla="*/ 71 h 451"/>
                <a:gd name="T8" fmla="*/ 122 w 447"/>
                <a:gd name="T9" fmla="*/ 8 h 451"/>
                <a:gd name="T10" fmla="*/ 0 w 447"/>
                <a:gd name="T11" fmla="*/ 8 h 451"/>
                <a:gd name="T12" fmla="*/ 0 w 447"/>
                <a:gd name="T13" fmla="*/ 451 h 451"/>
                <a:gd name="T14" fmla="*/ 122 w 447"/>
                <a:gd name="T15" fmla="*/ 451 h 451"/>
                <a:gd name="T16" fmla="*/ 122 w 447"/>
                <a:gd name="T17" fmla="*/ 199 h 451"/>
                <a:gd name="T18" fmla="*/ 222 w 447"/>
                <a:gd name="T19" fmla="*/ 105 h 451"/>
                <a:gd name="T20" fmla="*/ 325 w 447"/>
                <a:gd name="T21" fmla="*/ 199 h 451"/>
                <a:gd name="T22" fmla="*/ 325 w 447"/>
                <a:gd name="T23" fmla="*/ 451 h 451"/>
                <a:gd name="T24" fmla="*/ 447 w 447"/>
                <a:gd name="T25" fmla="*/ 451 h 451"/>
                <a:gd name="T26" fmla="*/ 447 w 447"/>
                <a:gd name="T27" fmla="*/ 176 h 451"/>
                <a:gd name="T28" fmla="*/ 267 w 447"/>
                <a:gd name="T29" fmla="*/ 0 h 4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47" h="451">
                  <a:moveTo>
                    <a:pt x="267" y="0"/>
                  </a:moveTo>
                  <a:cubicBezTo>
                    <a:pt x="216" y="0"/>
                    <a:pt x="158" y="24"/>
                    <a:pt x="122" y="71"/>
                  </a:cubicBezTo>
                  <a:cubicBezTo>
                    <a:pt x="122" y="71"/>
                    <a:pt x="122" y="71"/>
                    <a:pt x="122" y="71"/>
                  </a:cubicBezTo>
                  <a:cubicBezTo>
                    <a:pt x="122" y="71"/>
                    <a:pt x="122" y="71"/>
                    <a:pt x="122" y="71"/>
                  </a:cubicBezTo>
                  <a:cubicBezTo>
                    <a:pt x="122" y="8"/>
                    <a:pt x="122" y="8"/>
                    <a:pt x="122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451"/>
                    <a:pt x="0" y="451"/>
                    <a:pt x="0" y="451"/>
                  </a:cubicBezTo>
                  <a:cubicBezTo>
                    <a:pt x="122" y="451"/>
                    <a:pt x="122" y="451"/>
                    <a:pt x="122" y="451"/>
                  </a:cubicBezTo>
                  <a:cubicBezTo>
                    <a:pt x="122" y="199"/>
                    <a:pt x="122" y="199"/>
                    <a:pt x="122" y="199"/>
                  </a:cubicBezTo>
                  <a:cubicBezTo>
                    <a:pt x="122" y="153"/>
                    <a:pt x="157" y="105"/>
                    <a:pt x="222" y="105"/>
                  </a:cubicBezTo>
                  <a:cubicBezTo>
                    <a:pt x="273" y="105"/>
                    <a:pt x="325" y="140"/>
                    <a:pt x="325" y="199"/>
                  </a:cubicBezTo>
                  <a:cubicBezTo>
                    <a:pt x="325" y="451"/>
                    <a:pt x="325" y="451"/>
                    <a:pt x="325" y="451"/>
                  </a:cubicBezTo>
                  <a:cubicBezTo>
                    <a:pt x="447" y="451"/>
                    <a:pt x="447" y="451"/>
                    <a:pt x="447" y="451"/>
                  </a:cubicBezTo>
                  <a:cubicBezTo>
                    <a:pt x="447" y="176"/>
                    <a:pt x="447" y="176"/>
                    <a:pt x="447" y="176"/>
                  </a:cubicBezTo>
                  <a:cubicBezTo>
                    <a:pt x="447" y="74"/>
                    <a:pt x="374" y="0"/>
                    <a:pt x="267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/>
            </a:p>
          </p:txBody>
        </p:sp>
        <p:sp>
          <p:nvSpPr>
            <p:cNvPr id="100" name="Freeform 42"/>
            <p:cNvSpPr>
              <a:spLocks/>
            </p:cNvSpPr>
            <p:nvPr userDrawn="1"/>
          </p:nvSpPr>
          <p:spPr bwMode="auto">
            <a:xfrm>
              <a:off x="7091363" y="3040063"/>
              <a:ext cx="1069975" cy="957263"/>
            </a:xfrm>
            <a:custGeom>
              <a:avLst/>
              <a:gdLst>
                <a:gd name="T0" fmla="*/ 486 w 674"/>
                <a:gd name="T1" fmla="*/ 0 h 603"/>
                <a:gd name="T2" fmla="*/ 337 w 674"/>
                <a:gd name="T3" fmla="*/ 411 h 603"/>
                <a:gd name="T4" fmla="*/ 188 w 674"/>
                <a:gd name="T5" fmla="*/ 0 h 603"/>
                <a:gd name="T6" fmla="*/ 0 w 674"/>
                <a:gd name="T7" fmla="*/ 0 h 603"/>
                <a:gd name="T8" fmla="*/ 246 w 674"/>
                <a:gd name="T9" fmla="*/ 603 h 603"/>
                <a:gd name="T10" fmla="*/ 428 w 674"/>
                <a:gd name="T11" fmla="*/ 603 h 603"/>
                <a:gd name="T12" fmla="*/ 674 w 674"/>
                <a:gd name="T13" fmla="*/ 0 h 603"/>
                <a:gd name="T14" fmla="*/ 486 w 674"/>
                <a:gd name="T15" fmla="*/ 0 h 6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74" h="603">
                  <a:moveTo>
                    <a:pt x="486" y="0"/>
                  </a:moveTo>
                  <a:lnTo>
                    <a:pt x="337" y="411"/>
                  </a:lnTo>
                  <a:lnTo>
                    <a:pt x="188" y="0"/>
                  </a:lnTo>
                  <a:lnTo>
                    <a:pt x="0" y="0"/>
                  </a:lnTo>
                  <a:lnTo>
                    <a:pt x="246" y="603"/>
                  </a:lnTo>
                  <a:lnTo>
                    <a:pt x="428" y="603"/>
                  </a:lnTo>
                  <a:lnTo>
                    <a:pt x="674" y="0"/>
                  </a:lnTo>
                  <a:lnTo>
                    <a:pt x="48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/>
            </a:p>
          </p:txBody>
        </p:sp>
        <p:sp>
          <p:nvSpPr>
            <p:cNvPr id="101" name="Freeform 43"/>
            <p:cNvSpPr>
              <a:spLocks noEditPoints="1"/>
            </p:cNvSpPr>
            <p:nvPr userDrawn="1"/>
          </p:nvSpPr>
          <p:spPr bwMode="auto">
            <a:xfrm>
              <a:off x="3949701" y="3022600"/>
              <a:ext cx="998538" cy="992188"/>
            </a:xfrm>
            <a:custGeom>
              <a:avLst/>
              <a:gdLst>
                <a:gd name="T0" fmla="*/ 378 w 464"/>
                <a:gd name="T1" fmla="*/ 315 h 459"/>
                <a:gd name="T2" fmla="*/ 250 w 464"/>
                <a:gd name="T3" fmla="*/ 362 h 459"/>
                <a:gd name="T4" fmla="*/ 152 w 464"/>
                <a:gd name="T5" fmla="*/ 326 h 459"/>
                <a:gd name="T6" fmla="*/ 464 w 464"/>
                <a:gd name="T7" fmla="*/ 197 h 459"/>
                <a:gd name="T8" fmla="*/ 410 w 464"/>
                <a:gd name="T9" fmla="*/ 73 h 459"/>
                <a:gd name="T10" fmla="*/ 235 w 464"/>
                <a:gd name="T11" fmla="*/ 0 h 459"/>
                <a:gd name="T12" fmla="*/ 0 w 464"/>
                <a:gd name="T13" fmla="*/ 229 h 459"/>
                <a:gd name="T14" fmla="*/ 249 w 464"/>
                <a:gd name="T15" fmla="*/ 459 h 459"/>
                <a:gd name="T16" fmla="*/ 455 w 464"/>
                <a:gd name="T17" fmla="*/ 374 h 459"/>
                <a:gd name="T18" fmla="*/ 378 w 464"/>
                <a:gd name="T19" fmla="*/ 315 h 459"/>
                <a:gd name="T20" fmla="*/ 144 w 464"/>
                <a:gd name="T21" fmla="*/ 141 h 459"/>
                <a:gd name="T22" fmla="*/ 237 w 464"/>
                <a:gd name="T23" fmla="*/ 97 h 459"/>
                <a:gd name="T24" fmla="*/ 332 w 464"/>
                <a:gd name="T25" fmla="*/ 159 h 459"/>
                <a:gd name="T26" fmla="*/ 119 w 464"/>
                <a:gd name="T27" fmla="*/ 247 h 459"/>
                <a:gd name="T28" fmla="*/ 144 w 464"/>
                <a:gd name="T29" fmla="*/ 141 h 4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64" h="459">
                  <a:moveTo>
                    <a:pt x="378" y="315"/>
                  </a:moveTo>
                  <a:cubicBezTo>
                    <a:pt x="326" y="353"/>
                    <a:pt x="297" y="362"/>
                    <a:pt x="250" y="362"/>
                  </a:cubicBezTo>
                  <a:cubicBezTo>
                    <a:pt x="208" y="362"/>
                    <a:pt x="176" y="349"/>
                    <a:pt x="152" y="326"/>
                  </a:cubicBezTo>
                  <a:cubicBezTo>
                    <a:pt x="464" y="197"/>
                    <a:pt x="464" y="197"/>
                    <a:pt x="464" y="197"/>
                  </a:cubicBezTo>
                  <a:cubicBezTo>
                    <a:pt x="457" y="149"/>
                    <a:pt x="439" y="106"/>
                    <a:pt x="410" y="73"/>
                  </a:cubicBezTo>
                  <a:cubicBezTo>
                    <a:pt x="370" y="25"/>
                    <a:pt x="309" y="0"/>
                    <a:pt x="235" y="0"/>
                  </a:cubicBezTo>
                  <a:cubicBezTo>
                    <a:pt x="101" y="0"/>
                    <a:pt x="0" y="99"/>
                    <a:pt x="0" y="229"/>
                  </a:cubicBezTo>
                  <a:cubicBezTo>
                    <a:pt x="0" y="363"/>
                    <a:pt x="102" y="459"/>
                    <a:pt x="249" y="459"/>
                  </a:cubicBezTo>
                  <a:cubicBezTo>
                    <a:pt x="331" y="459"/>
                    <a:pt x="415" y="420"/>
                    <a:pt x="455" y="374"/>
                  </a:cubicBezTo>
                  <a:lnTo>
                    <a:pt x="378" y="315"/>
                  </a:lnTo>
                  <a:close/>
                  <a:moveTo>
                    <a:pt x="144" y="141"/>
                  </a:moveTo>
                  <a:cubicBezTo>
                    <a:pt x="165" y="113"/>
                    <a:pt x="198" y="97"/>
                    <a:pt x="237" y="97"/>
                  </a:cubicBezTo>
                  <a:cubicBezTo>
                    <a:pt x="281" y="97"/>
                    <a:pt x="315" y="122"/>
                    <a:pt x="332" y="159"/>
                  </a:cubicBezTo>
                  <a:cubicBezTo>
                    <a:pt x="119" y="247"/>
                    <a:pt x="119" y="247"/>
                    <a:pt x="119" y="247"/>
                  </a:cubicBezTo>
                  <a:cubicBezTo>
                    <a:pt x="113" y="202"/>
                    <a:pt x="125" y="167"/>
                    <a:pt x="144" y="14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/>
            </a:p>
          </p:txBody>
        </p:sp>
        <p:sp>
          <p:nvSpPr>
            <p:cNvPr id="102" name="Freeform 44"/>
            <p:cNvSpPr>
              <a:spLocks/>
            </p:cNvSpPr>
            <p:nvPr userDrawn="1"/>
          </p:nvSpPr>
          <p:spPr bwMode="auto">
            <a:xfrm>
              <a:off x="3065463" y="2752725"/>
              <a:ext cx="860425" cy="1244600"/>
            </a:xfrm>
            <a:custGeom>
              <a:avLst/>
              <a:gdLst>
                <a:gd name="T0" fmla="*/ 542 w 542"/>
                <a:gd name="T1" fmla="*/ 632 h 784"/>
                <a:gd name="T2" fmla="*/ 166 w 542"/>
                <a:gd name="T3" fmla="*/ 632 h 784"/>
                <a:gd name="T4" fmla="*/ 166 w 542"/>
                <a:gd name="T5" fmla="*/ 0 h 784"/>
                <a:gd name="T6" fmla="*/ 0 w 542"/>
                <a:gd name="T7" fmla="*/ 0 h 784"/>
                <a:gd name="T8" fmla="*/ 0 w 542"/>
                <a:gd name="T9" fmla="*/ 784 h 784"/>
                <a:gd name="T10" fmla="*/ 542 w 542"/>
                <a:gd name="T11" fmla="*/ 784 h 784"/>
                <a:gd name="T12" fmla="*/ 542 w 542"/>
                <a:gd name="T13" fmla="*/ 632 h 7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42" h="784">
                  <a:moveTo>
                    <a:pt x="542" y="632"/>
                  </a:moveTo>
                  <a:lnTo>
                    <a:pt x="166" y="632"/>
                  </a:lnTo>
                  <a:lnTo>
                    <a:pt x="166" y="0"/>
                  </a:lnTo>
                  <a:lnTo>
                    <a:pt x="0" y="0"/>
                  </a:lnTo>
                  <a:lnTo>
                    <a:pt x="0" y="784"/>
                  </a:lnTo>
                  <a:lnTo>
                    <a:pt x="542" y="784"/>
                  </a:lnTo>
                  <a:lnTo>
                    <a:pt x="542" y="63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/>
            </a:p>
          </p:txBody>
        </p:sp>
        <p:sp>
          <p:nvSpPr>
            <p:cNvPr id="103" name="Freeform 45"/>
            <p:cNvSpPr>
              <a:spLocks noEditPoints="1"/>
            </p:cNvSpPr>
            <p:nvPr userDrawn="1"/>
          </p:nvSpPr>
          <p:spPr bwMode="auto">
            <a:xfrm>
              <a:off x="8121651" y="3022600"/>
              <a:ext cx="1025525" cy="992188"/>
            </a:xfrm>
            <a:custGeom>
              <a:avLst/>
              <a:gdLst>
                <a:gd name="T0" fmla="*/ 238 w 477"/>
                <a:gd name="T1" fmla="*/ 459 h 459"/>
                <a:gd name="T2" fmla="*/ 0 w 477"/>
                <a:gd name="T3" fmla="*/ 229 h 459"/>
                <a:gd name="T4" fmla="*/ 239 w 477"/>
                <a:gd name="T5" fmla="*/ 0 h 459"/>
                <a:gd name="T6" fmla="*/ 477 w 477"/>
                <a:gd name="T7" fmla="*/ 229 h 459"/>
                <a:gd name="T8" fmla="*/ 238 w 477"/>
                <a:gd name="T9" fmla="*/ 459 h 459"/>
                <a:gd name="T10" fmla="*/ 238 w 477"/>
                <a:gd name="T11" fmla="*/ 105 h 459"/>
                <a:gd name="T12" fmla="*/ 120 w 477"/>
                <a:gd name="T13" fmla="*/ 229 h 459"/>
                <a:gd name="T14" fmla="*/ 239 w 477"/>
                <a:gd name="T15" fmla="*/ 354 h 459"/>
                <a:gd name="T16" fmla="*/ 357 w 477"/>
                <a:gd name="T17" fmla="*/ 229 h 459"/>
                <a:gd name="T18" fmla="*/ 238 w 477"/>
                <a:gd name="T19" fmla="*/ 105 h 4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77" h="459">
                  <a:moveTo>
                    <a:pt x="238" y="459"/>
                  </a:moveTo>
                  <a:cubicBezTo>
                    <a:pt x="105" y="459"/>
                    <a:pt x="0" y="359"/>
                    <a:pt x="0" y="229"/>
                  </a:cubicBezTo>
                  <a:cubicBezTo>
                    <a:pt x="0" y="101"/>
                    <a:pt x="105" y="0"/>
                    <a:pt x="239" y="0"/>
                  </a:cubicBezTo>
                  <a:cubicBezTo>
                    <a:pt x="372" y="0"/>
                    <a:pt x="477" y="99"/>
                    <a:pt x="477" y="229"/>
                  </a:cubicBezTo>
                  <a:cubicBezTo>
                    <a:pt x="477" y="358"/>
                    <a:pt x="372" y="459"/>
                    <a:pt x="238" y="459"/>
                  </a:cubicBezTo>
                  <a:moveTo>
                    <a:pt x="238" y="105"/>
                  </a:moveTo>
                  <a:cubicBezTo>
                    <a:pt x="170" y="105"/>
                    <a:pt x="120" y="156"/>
                    <a:pt x="120" y="229"/>
                  </a:cubicBezTo>
                  <a:cubicBezTo>
                    <a:pt x="120" y="299"/>
                    <a:pt x="173" y="354"/>
                    <a:pt x="239" y="354"/>
                  </a:cubicBezTo>
                  <a:cubicBezTo>
                    <a:pt x="307" y="354"/>
                    <a:pt x="357" y="301"/>
                    <a:pt x="357" y="229"/>
                  </a:cubicBezTo>
                  <a:cubicBezTo>
                    <a:pt x="357" y="159"/>
                    <a:pt x="304" y="105"/>
                    <a:pt x="238" y="10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/>
            </a:p>
          </p:txBody>
        </p:sp>
        <p:sp>
          <p:nvSpPr>
            <p:cNvPr id="104" name="Freeform 46"/>
            <p:cNvSpPr>
              <a:spLocks noEditPoints="1"/>
            </p:cNvSpPr>
            <p:nvPr userDrawn="1"/>
          </p:nvSpPr>
          <p:spPr bwMode="auto">
            <a:xfrm>
              <a:off x="6105526" y="3022600"/>
              <a:ext cx="1023938" cy="992188"/>
            </a:xfrm>
            <a:custGeom>
              <a:avLst/>
              <a:gdLst>
                <a:gd name="T0" fmla="*/ 237 w 476"/>
                <a:gd name="T1" fmla="*/ 459 h 459"/>
                <a:gd name="T2" fmla="*/ 0 w 476"/>
                <a:gd name="T3" fmla="*/ 229 h 459"/>
                <a:gd name="T4" fmla="*/ 239 w 476"/>
                <a:gd name="T5" fmla="*/ 0 h 459"/>
                <a:gd name="T6" fmla="*/ 476 w 476"/>
                <a:gd name="T7" fmla="*/ 229 h 459"/>
                <a:gd name="T8" fmla="*/ 237 w 476"/>
                <a:gd name="T9" fmla="*/ 459 h 459"/>
                <a:gd name="T10" fmla="*/ 237 w 476"/>
                <a:gd name="T11" fmla="*/ 105 h 459"/>
                <a:gd name="T12" fmla="*/ 120 w 476"/>
                <a:gd name="T13" fmla="*/ 229 h 459"/>
                <a:gd name="T14" fmla="*/ 239 w 476"/>
                <a:gd name="T15" fmla="*/ 354 h 459"/>
                <a:gd name="T16" fmla="*/ 356 w 476"/>
                <a:gd name="T17" fmla="*/ 229 h 459"/>
                <a:gd name="T18" fmla="*/ 237 w 476"/>
                <a:gd name="T19" fmla="*/ 105 h 4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76" h="459">
                  <a:moveTo>
                    <a:pt x="237" y="459"/>
                  </a:moveTo>
                  <a:cubicBezTo>
                    <a:pt x="104" y="459"/>
                    <a:pt x="0" y="359"/>
                    <a:pt x="0" y="229"/>
                  </a:cubicBezTo>
                  <a:cubicBezTo>
                    <a:pt x="0" y="101"/>
                    <a:pt x="105" y="0"/>
                    <a:pt x="239" y="0"/>
                  </a:cubicBezTo>
                  <a:cubicBezTo>
                    <a:pt x="372" y="0"/>
                    <a:pt x="476" y="99"/>
                    <a:pt x="476" y="229"/>
                  </a:cubicBezTo>
                  <a:cubicBezTo>
                    <a:pt x="476" y="358"/>
                    <a:pt x="371" y="459"/>
                    <a:pt x="237" y="459"/>
                  </a:cubicBezTo>
                  <a:moveTo>
                    <a:pt x="237" y="105"/>
                  </a:moveTo>
                  <a:cubicBezTo>
                    <a:pt x="169" y="105"/>
                    <a:pt x="120" y="156"/>
                    <a:pt x="120" y="229"/>
                  </a:cubicBezTo>
                  <a:cubicBezTo>
                    <a:pt x="120" y="299"/>
                    <a:pt x="172" y="354"/>
                    <a:pt x="239" y="354"/>
                  </a:cubicBezTo>
                  <a:cubicBezTo>
                    <a:pt x="307" y="354"/>
                    <a:pt x="356" y="301"/>
                    <a:pt x="356" y="229"/>
                  </a:cubicBezTo>
                  <a:cubicBezTo>
                    <a:pt x="356" y="159"/>
                    <a:pt x="304" y="105"/>
                    <a:pt x="237" y="10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/>
            </a:p>
          </p:txBody>
        </p:sp>
      </p:grpSp>
      <p:grpSp>
        <p:nvGrpSpPr>
          <p:cNvPr id="81" name="Group 80"/>
          <p:cNvGrpSpPr/>
          <p:nvPr userDrawn="1"/>
        </p:nvGrpSpPr>
        <p:grpSpPr>
          <a:xfrm>
            <a:off x="541190" y="2649538"/>
            <a:ext cx="9288143" cy="2092325"/>
            <a:chOff x="541049" y="2649538"/>
            <a:chExt cx="9285724" cy="2092325"/>
          </a:xfrm>
          <a:solidFill>
            <a:schemeClr val="tx1"/>
          </a:solidFill>
        </p:grpSpPr>
        <p:sp>
          <p:nvSpPr>
            <p:cNvPr id="5" name="Freeform 5"/>
            <p:cNvSpPr>
              <a:spLocks/>
            </p:cNvSpPr>
            <p:nvPr userDrawn="1"/>
          </p:nvSpPr>
          <p:spPr bwMode="auto">
            <a:xfrm>
              <a:off x="541049" y="2809876"/>
              <a:ext cx="963613" cy="1928813"/>
            </a:xfrm>
            <a:custGeom>
              <a:avLst/>
              <a:gdLst>
                <a:gd name="T0" fmla="*/ 57 w 301"/>
                <a:gd name="T1" fmla="*/ 458 h 600"/>
                <a:gd name="T2" fmla="*/ 57 w 301"/>
                <a:gd name="T3" fmla="*/ 235 h 600"/>
                <a:gd name="T4" fmla="*/ 0 w 301"/>
                <a:gd name="T5" fmla="*/ 235 h 600"/>
                <a:gd name="T6" fmla="*/ 0 w 301"/>
                <a:gd name="T7" fmla="*/ 121 h 600"/>
                <a:gd name="T8" fmla="*/ 57 w 301"/>
                <a:gd name="T9" fmla="*/ 121 h 600"/>
                <a:gd name="T10" fmla="*/ 57 w 301"/>
                <a:gd name="T11" fmla="*/ 0 h 600"/>
                <a:gd name="T12" fmla="*/ 190 w 301"/>
                <a:gd name="T13" fmla="*/ 0 h 600"/>
                <a:gd name="T14" fmla="*/ 190 w 301"/>
                <a:gd name="T15" fmla="*/ 121 h 600"/>
                <a:gd name="T16" fmla="*/ 301 w 301"/>
                <a:gd name="T17" fmla="*/ 121 h 600"/>
                <a:gd name="T18" fmla="*/ 301 w 301"/>
                <a:gd name="T19" fmla="*/ 235 h 600"/>
                <a:gd name="T20" fmla="*/ 190 w 301"/>
                <a:gd name="T21" fmla="*/ 235 h 600"/>
                <a:gd name="T22" fmla="*/ 190 w 301"/>
                <a:gd name="T23" fmla="*/ 436 h 600"/>
                <a:gd name="T24" fmla="*/ 233 w 301"/>
                <a:gd name="T25" fmla="*/ 482 h 600"/>
                <a:gd name="T26" fmla="*/ 299 w 301"/>
                <a:gd name="T27" fmla="*/ 465 h 600"/>
                <a:gd name="T28" fmla="*/ 299 w 301"/>
                <a:gd name="T29" fmla="*/ 573 h 600"/>
                <a:gd name="T30" fmla="*/ 194 w 301"/>
                <a:gd name="T31" fmla="*/ 600 h 600"/>
                <a:gd name="T32" fmla="*/ 57 w 301"/>
                <a:gd name="T33" fmla="*/ 458 h 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01" h="600">
                  <a:moveTo>
                    <a:pt x="57" y="458"/>
                  </a:moveTo>
                  <a:cubicBezTo>
                    <a:pt x="57" y="235"/>
                    <a:pt x="57" y="235"/>
                    <a:pt x="57" y="235"/>
                  </a:cubicBezTo>
                  <a:cubicBezTo>
                    <a:pt x="0" y="235"/>
                    <a:pt x="0" y="235"/>
                    <a:pt x="0" y="235"/>
                  </a:cubicBezTo>
                  <a:cubicBezTo>
                    <a:pt x="0" y="121"/>
                    <a:pt x="0" y="121"/>
                    <a:pt x="0" y="121"/>
                  </a:cubicBezTo>
                  <a:cubicBezTo>
                    <a:pt x="57" y="121"/>
                    <a:pt x="57" y="121"/>
                    <a:pt x="57" y="121"/>
                  </a:cubicBezTo>
                  <a:cubicBezTo>
                    <a:pt x="57" y="0"/>
                    <a:pt x="57" y="0"/>
                    <a:pt x="57" y="0"/>
                  </a:cubicBezTo>
                  <a:cubicBezTo>
                    <a:pt x="190" y="0"/>
                    <a:pt x="190" y="0"/>
                    <a:pt x="190" y="0"/>
                  </a:cubicBezTo>
                  <a:cubicBezTo>
                    <a:pt x="190" y="121"/>
                    <a:pt x="190" y="121"/>
                    <a:pt x="190" y="121"/>
                  </a:cubicBezTo>
                  <a:cubicBezTo>
                    <a:pt x="301" y="121"/>
                    <a:pt x="301" y="121"/>
                    <a:pt x="301" y="121"/>
                  </a:cubicBezTo>
                  <a:cubicBezTo>
                    <a:pt x="301" y="235"/>
                    <a:pt x="301" y="235"/>
                    <a:pt x="301" y="235"/>
                  </a:cubicBezTo>
                  <a:cubicBezTo>
                    <a:pt x="190" y="235"/>
                    <a:pt x="190" y="235"/>
                    <a:pt x="190" y="235"/>
                  </a:cubicBezTo>
                  <a:cubicBezTo>
                    <a:pt x="190" y="436"/>
                    <a:pt x="190" y="436"/>
                    <a:pt x="190" y="436"/>
                  </a:cubicBezTo>
                  <a:cubicBezTo>
                    <a:pt x="190" y="467"/>
                    <a:pt x="203" y="482"/>
                    <a:pt x="233" y="482"/>
                  </a:cubicBezTo>
                  <a:cubicBezTo>
                    <a:pt x="258" y="482"/>
                    <a:pt x="280" y="476"/>
                    <a:pt x="299" y="465"/>
                  </a:cubicBezTo>
                  <a:cubicBezTo>
                    <a:pt x="299" y="573"/>
                    <a:pt x="299" y="573"/>
                    <a:pt x="299" y="573"/>
                  </a:cubicBezTo>
                  <a:cubicBezTo>
                    <a:pt x="271" y="590"/>
                    <a:pt x="239" y="600"/>
                    <a:pt x="194" y="600"/>
                  </a:cubicBezTo>
                  <a:cubicBezTo>
                    <a:pt x="112" y="600"/>
                    <a:pt x="57" y="568"/>
                    <a:pt x="57" y="45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/>
            </a:p>
          </p:txBody>
        </p:sp>
        <p:sp>
          <p:nvSpPr>
            <p:cNvPr id="8" name="Freeform 6"/>
            <p:cNvSpPr>
              <a:spLocks/>
            </p:cNvSpPr>
            <p:nvPr userDrawn="1"/>
          </p:nvSpPr>
          <p:spPr bwMode="auto">
            <a:xfrm>
              <a:off x="1708151" y="2649538"/>
              <a:ext cx="1382713" cy="2063750"/>
            </a:xfrm>
            <a:custGeom>
              <a:avLst/>
              <a:gdLst>
                <a:gd name="T0" fmla="*/ 0 w 432"/>
                <a:gd name="T1" fmla="*/ 0 h 642"/>
                <a:gd name="T2" fmla="*/ 134 w 432"/>
                <a:gd name="T3" fmla="*/ 0 h 642"/>
                <a:gd name="T4" fmla="*/ 134 w 432"/>
                <a:gd name="T5" fmla="*/ 237 h 642"/>
                <a:gd name="T6" fmla="*/ 272 w 432"/>
                <a:gd name="T7" fmla="*/ 162 h 642"/>
                <a:gd name="T8" fmla="*/ 432 w 432"/>
                <a:gd name="T9" fmla="*/ 337 h 642"/>
                <a:gd name="T10" fmla="*/ 432 w 432"/>
                <a:gd name="T11" fmla="*/ 642 h 642"/>
                <a:gd name="T12" fmla="*/ 298 w 432"/>
                <a:gd name="T13" fmla="*/ 642 h 642"/>
                <a:gd name="T14" fmla="*/ 298 w 432"/>
                <a:gd name="T15" fmla="*/ 379 h 642"/>
                <a:gd name="T16" fmla="*/ 218 w 432"/>
                <a:gd name="T17" fmla="*/ 283 h 642"/>
                <a:gd name="T18" fmla="*/ 134 w 432"/>
                <a:gd name="T19" fmla="*/ 379 h 642"/>
                <a:gd name="T20" fmla="*/ 134 w 432"/>
                <a:gd name="T21" fmla="*/ 642 h 642"/>
                <a:gd name="T22" fmla="*/ 0 w 432"/>
                <a:gd name="T23" fmla="*/ 642 h 642"/>
                <a:gd name="T24" fmla="*/ 0 w 432"/>
                <a:gd name="T25" fmla="*/ 0 h 6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32" h="642">
                  <a:moveTo>
                    <a:pt x="0" y="0"/>
                  </a:moveTo>
                  <a:cubicBezTo>
                    <a:pt x="134" y="0"/>
                    <a:pt x="134" y="0"/>
                    <a:pt x="134" y="0"/>
                  </a:cubicBezTo>
                  <a:cubicBezTo>
                    <a:pt x="134" y="237"/>
                    <a:pt x="134" y="237"/>
                    <a:pt x="134" y="237"/>
                  </a:cubicBezTo>
                  <a:cubicBezTo>
                    <a:pt x="165" y="198"/>
                    <a:pt x="204" y="162"/>
                    <a:pt x="272" y="162"/>
                  </a:cubicBezTo>
                  <a:cubicBezTo>
                    <a:pt x="373" y="162"/>
                    <a:pt x="432" y="229"/>
                    <a:pt x="432" y="337"/>
                  </a:cubicBezTo>
                  <a:cubicBezTo>
                    <a:pt x="432" y="642"/>
                    <a:pt x="432" y="642"/>
                    <a:pt x="432" y="642"/>
                  </a:cubicBezTo>
                  <a:cubicBezTo>
                    <a:pt x="298" y="642"/>
                    <a:pt x="298" y="642"/>
                    <a:pt x="298" y="642"/>
                  </a:cubicBezTo>
                  <a:cubicBezTo>
                    <a:pt x="298" y="379"/>
                    <a:pt x="298" y="379"/>
                    <a:pt x="298" y="379"/>
                  </a:cubicBezTo>
                  <a:cubicBezTo>
                    <a:pt x="298" y="316"/>
                    <a:pt x="269" y="283"/>
                    <a:pt x="218" y="283"/>
                  </a:cubicBezTo>
                  <a:cubicBezTo>
                    <a:pt x="166" y="283"/>
                    <a:pt x="134" y="316"/>
                    <a:pt x="134" y="379"/>
                  </a:cubicBezTo>
                  <a:cubicBezTo>
                    <a:pt x="134" y="642"/>
                    <a:pt x="134" y="642"/>
                    <a:pt x="134" y="642"/>
                  </a:cubicBezTo>
                  <a:cubicBezTo>
                    <a:pt x="0" y="642"/>
                    <a:pt x="0" y="642"/>
                    <a:pt x="0" y="642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/>
            </a:p>
          </p:txBody>
        </p:sp>
        <p:sp>
          <p:nvSpPr>
            <p:cNvPr id="9" name="Freeform 7"/>
            <p:cNvSpPr>
              <a:spLocks noEditPoints="1"/>
            </p:cNvSpPr>
            <p:nvPr userDrawn="1"/>
          </p:nvSpPr>
          <p:spPr bwMode="auto">
            <a:xfrm>
              <a:off x="3261304" y="3179763"/>
              <a:ext cx="1390650" cy="1562100"/>
            </a:xfrm>
            <a:custGeom>
              <a:avLst/>
              <a:gdLst>
                <a:gd name="T0" fmla="*/ 0 w 434"/>
                <a:gd name="T1" fmla="*/ 342 h 486"/>
                <a:gd name="T2" fmla="*/ 0 w 434"/>
                <a:gd name="T3" fmla="*/ 340 h 486"/>
                <a:gd name="T4" fmla="*/ 190 w 434"/>
                <a:gd name="T5" fmla="*/ 189 h 486"/>
                <a:gd name="T6" fmla="*/ 305 w 434"/>
                <a:gd name="T7" fmla="*/ 209 h 486"/>
                <a:gd name="T8" fmla="*/ 305 w 434"/>
                <a:gd name="T9" fmla="*/ 201 h 486"/>
                <a:gd name="T10" fmla="*/ 204 w 434"/>
                <a:gd name="T11" fmla="*/ 115 h 486"/>
                <a:gd name="T12" fmla="*/ 74 w 434"/>
                <a:gd name="T13" fmla="*/ 140 h 486"/>
                <a:gd name="T14" fmla="*/ 40 w 434"/>
                <a:gd name="T15" fmla="*/ 38 h 486"/>
                <a:gd name="T16" fmla="*/ 223 w 434"/>
                <a:gd name="T17" fmla="*/ 0 h 486"/>
                <a:gd name="T18" fmla="*/ 383 w 434"/>
                <a:gd name="T19" fmla="*/ 53 h 486"/>
                <a:gd name="T20" fmla="*/ 434 w 434"/>
                <a:gd name="T21" fmla="*/ 204 h 486"/>
                <a:gd name="T22" fmla="*/ 434 w 434"/>
                <a:gd name="T23" fmla="*/ 477 h 486"/>
                <a:gd name="T24" fmla="*/ 304 w 434"/>
                <a:gd name="T25" fmla="*/ 477 h 486"/>
                <a:gd name="T26" fmla="*/ 304 w 434"/>
                <a:gd name="T27" fmla="*/ 426 h 486"/>
                <a:gd name="T28" fmla="*/ 162 w 434"/>
                <a:gd name="T29" fmla="*/ 486 h 486"/>
                <a:gd name="T30" fmla="*/ 0 w 434"/>
                <a:gd name="T31" fmla="*/ 342 h 486"/>
                <a:gd name="T32" fmla="*/ 307 w 434"/>
                <a:gd name="T33" fmla="*/ 311 h 486"/>
                <a:gd name="T34" fmla="*/ 307 w 434"/>
                <a:gd name="T35" fmla="*/ 287 h 486"/>
                <a:gd name="T36" fmla="*/ 222 w 434"/>
                <a:gd name="T37" fmla="*/ 270 h 486"/>
                <a:gd name="T38" fmla="*/ 129 w 434"/>
                <a:gd name="T39" fmla="*/ 335 h 486"/>
                <a:gd name="T40" fmla="*/ 129 w 434"/>
                <a:gd name="T41" fmla="*/ 336 h 486"/>
                <a:gd name="T42" fmla="*/ 202 w 434"/>
                <a:gd name="T43" fmla="*/ 394 h 486"/>
                <a:gd name="T44" fmla="*/ 307 w 434"/>
                <a:gd name="T45" fmla="*/ 311 h 4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434" h="486">
                  <a:moveTo>
                    <a:pt x="0" y="342"/>
                  </a:moveTo>
                  <a:cubicBezTo>
                    <a:pt x="0" y="340"/>
                    <a:pt x="0" y="340"/>
                    <a:pt x="0" y="340"/>
                  </a:cubicBezTo>
                  <a:cubicBezTo>
                    <a:pt x="0" y="237"/>
                    <a:pt x="78" y="189"/>
                    <a:pt x="190" y="189"/>
                  </a:cubicBezTo>
                  <a:cubicBezTo>
                    <a:pt x="237" y="189"/>
                    <a:pt x="272" y="197"/>
                    <a:pt x="305" y="209"/>
                  </a:cubicBezTo>
                  <a:cubicBezTo>
                    <a:pt x="305" y="201"/>
                    <a:pt x="305" y="201"/>
                    <a:pt x="305" y="201"/>
                  </a:cubicBezTo>
                  <a:cubicBezTo>
                    <a:pt x="305" y="145"/>
                    <a:pt x="271" y="115"/>
                    <a:pt x="204" y="115"/>
                  </a:cubicBezTo>
                  <a:cubicBezTo>
                    <a:pt x="153" y="115"/>
                    <a:pt x="117" y="124"/>
                    <a:pt x="74" y="140"/>
                  </a:cubicBezTo>
                  <a:cubicBezTo>
                    <a:pt x="40" y="38"/>
                    <a:pt x="40" y="38"/>
                    <a:pt x="40" y="38"/>
                  </a:cubicBezTo>
                  <a:cubicBezTo>
                    <a:pt x="92" y="15"/>
                    <a:pt x="143" y="0"/>
                    <a:pt x="223" y="0"/>
                  </a:cubicBezTo>
                  <a:cubicBezTo>
                    <a:pt x="296" y="0"/>
                    <a:pt x="349" y="20"/>
                    <a:pt x="383" y="53"/>
                  </a:cubicBezTo>
                  <a:cubicBezTo>
                    <a:pt x="418" y="88"/>
                    <a:pt x="434" y="140"/>
                    <a:pt x="434" y="204"/>
                  </a:cubicBezTo>
                  <a:cubicBezTo>
                    <a:pt x="434" y="477"/>
                    <a:pt x="434" y="477"/>
                    <a:pt x="434" y="477"/>
                  </a:cubicBezTo>
                  <a:cubicBezTo>
                    <a:pt x="304" y="477"/>
                    <a:pt x="304" y="477"/>
                    <a:pt x="304" y="477"/>
                  </a:cubicBezTo>
                  <a:cubicBezTo>
                    <a:pt x="304" y="426"/>
                    <a:pt x="304" y="426"/>
                    <a:pt x="304" y="426"/>
                  </a:cubicBezTo>
                  <a:cubicBezTo>
                    <a:pt x="272" y="462"/>
                    <a:pt x="227" y="486"/>
                    <a:pt x="162" y="486"/>
                  </a:cubicBezTo>
                  <a:cubicBezTo>
                    <a:pt x="73" y="486"/>
                    <a:pt x="0" y="435"/>
                    <a:pt x="0" y="342"/>
                  </a:cubicBezTo>
                  <a:close/>
                  <a:moveTo>
                    <a:pt x="307" y="311"/>
                  </a:moveTo>
                  <a:cubicBezTo>
                    <a:pt x="307" y="287"/>
                    <a:pt x="307" y="287"/>
                    <a:pt x="307" y="287"/>
                  </a:cubicBezTo>
                  <a:cubicBezTo>
                    <a:pt x="284" y="277"/>
                    <a:pt x="254" y="270"/>
                    <a:pt x="222" y="270"/>
                  </a:cubicBezTo>
                  <a:cubicBezTo>
                    <a:pt x="164" y="270"/>
                    <a:pt x="129" y="292"/>
                    <a:pt x="129" y="335"/>
                  </a:cubicBezTo>
                  <a:cubicBezTo>
                    <a:pt x="129" y="336"/>
                    <a:pt x="129" y="336"/>
                    <a:pt x="129" y="336"/>
                  </a:cubicBezTo>
                  <a:cubicBezTo>
                    <a:pt x="129" y="372"/>
                    <a:pt x="159" y="394"/>
                    <a:pt x="202" y="394"/>
                  </a:cubicBezTo>
                  <a:cubicBezTo>
                    <a:pt x="265" y="394"/>
                    <a:pt x="307" y="359"/>
                    <a:pt x="307" y="3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/>
            </a:p>
          </p:txBody>
        </p:sp>
        <p:sp>
          <p:nvSpPr>
            <p:cNvPr id="10" name="Freeform 8"/>
            <p:cNvSpPr>
              <a:spLocks/>
            </p:cNvSpPr>
            <p:nvPr userDrawn="1"/>
          </p:nvSpPr>
          <p:spPr bwMode="auto">
            <a:xfrm>
              <a:off x="4859916" y="3170238"/>
              <a:ext cx="1384300" cy="1543050"/>
            </a:xfrm>
            <a:custGeom>
              <a:avLst/>
              <a:gdLst>
                <a:gd name="T0" fmla="*/ 0 w 432"/>
                <a:gd name="T1" fmla="*/ 9 h 480"/>
                <a:gd name="T2" fmla="*/ 133 w 432"/>
                <a:gd name="T3" fmla="*/ 9 h 480"/>
                <a:gd name="T4" fmla="*/ 133 w 432"/>
                <a:gd name="T5" fmla="*/ 75 h 480"/>
                <a:gd name="T6" fmla="*/ 272 w 432"/>
                <a:gd name="T7" fmla="*/ 0 h 480"/>
                <a:gd name="T8" fmla="*/ 432 w 432"/>
                <a:gd name="T9" fmla="*/ 175 h 480"/>
                <a:gd name="T10" fmla="*/ 432 w 432"/>
                <a:gd name="T11" fmla="*/ 480 h 480"/>
                <a:gd name="T12" fmla="*/ 298 w 432"/>
                <a:gd name="T13" fmla="*/ 480 h 480"/>
                <a:gd name="T14" fmla="*/ 298 w 432"/>
                <a:gd name="T15" fmla="*/ 217 h 480"/>
                <a:gd name="T16" fmla="*/ 217 w 432"/>
                <a:gd name="T17" fmla="*/ 121 h 480"/>
                <a:gd name="T18" fmla="*/ 133 w 432"/>
                <a:gd name="T19" fmla="*/ 217 h 480"/>
                <a:gd name="T20" fmla="*/ 133 w 432"/>
                <a:gd name="T21" fmla="*/ 480 h 480"/>
                <a:gd name="T22" fmla="*/ 0 w 432"/>
                <a:gd name="T23" fmla="*/ 480 h 480"/>
                <a:gd name="T24" fmla="*/ 0 w 432"/>
                <a:gd name="T25" fmla="*/ 9 h 4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32" h="480">
                  <a:moveTo>
                    <a:pt x="0" y="9"/>
                  </a:moveTo>
                  <a:cubicBezTo>
                    <a:pt x="133" y="9"/>
                    <a:pt x="133" y="9"/>
                    <a:pt x="133" y="9"/>
                  </a:cubicBezTo>
                  <a:cubicBezTo>
                    <a:pt x="133" y="75"/>
                    <a:pt x="133" y="75"/>
                    <a:pt x="133" y="75"/>
                  </a:cubicBezTo>
                  <a:cubicBezTo>
                    <a:pt x="164" y="36"/>
                    <a:pt x="204" y="0"/>
                    <a:pt x="272" y="0"/>
                  </a:cubicBezTo>
                  <a:cubicBezTo>
                    <a:pt x="373" y="0"/>
                    <a:pt x="432" y="67"/>
                    <a:pt x="432" y="175"/>
                  </a:cubicBezTo>
                  <a:cubicBezTo>
                    <a:pt x="432" y="480"/>
                    <a:pt x="432" y="480"/>
                    <a:pt x="432" y="480"/>
                  </a:cubicBezTo>
                  <a:cubicBezTo>
                    <a:pt x="298" y="480"/>
                    <a:pt x="298" y="480"/>
                    <a:pt x="298" y="480"/>
                  </a:cubicBezTo>
                  <a:cubicBezTo>
                    <a:pt x="298" y="217"/>
                    <a:pt x="298" y="217"/>
                    <a:pt x="298" y="217"/>
                  </a:cubicBezTo>
                  <a:cubicBezTo>
                    <a:pt x="298" y="154"/>
                    <a:pt x="268" y="121"/>
                    <a:pt x="217" y="121"/>
                  </a:cubicBezTo>
                  <a:cubicBezTo>
                    <a:pt x="166" y="121"/>
                    <a:pt x="133" y="154"/>
                    <a:pt x="133" y="217"/>
                  </a:cubicBezTo>
                  <a:cubicBezTo>
                    <a:pt x="133" y="480"/>
                    <a:pt x="133" y="480"/>
                    <a:pt x="133" y="480"/>
                  </a:cubicBezTo>
                  <a:cubicBezTo>
                    <a:pt x="0" y="480"/>
                    <a:pt x="0" y="480"/>
                    <a:pt x="0" y="480"/>
                  </a:cubicBezTo>
                  <a:lnTo>
                    <a:pt x="0" y="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/>
            </a:p>
          </p:txBody>
        </p:sp>
        <p:sp>
          <p:nvSpPr>
            <p:cNvPr id="11" name="Freeform 9"/>
            <p:cNvSpPr>
              <a:spLocks/>
            </p:cNvSpPr>
            <p:nvPr userDrawn="1"/>
          </p:nvSpPr>
          <p:spPr bwMode="auto">
            <a:xfrm>
              <a:off x="6436593" y="2649538"/>
              <a:ext cx="1460500" cy="2063750"/>
            </a:xfrm>
            <a:custGeom>
              <a:avLst/>
              <a:gdLst>
                <a:gd name="T0" fmla="*/ 0 w 920"/>
                <a:gd name="T1" fmla="*/ 0 h 1300"/>
                <a:gd name="T2" fmla="*/ 270 w 920"/>
                <a:gd name="T3" fmla="*/ 0 h 1300"/>
                <a:gd name="T4" fmla="*/ 270 w 920"/>
                <a:gd name="T5" fmla="*/ 692 h 1300"/>
                <a:gd name="T6" fmla="*/ 585 w 920"/>
                <a:gd name="T7" fmla="*/ 346 h 1300"/>
                <a:gd name="T8" fmla="*/ 908 w 920"/>
                <a:gd name="T9" fmla="*/ 346 h 1300"/>
                <a:gd name="T10" fmla="*/ 547 w 920"/>
                <a:gd name="T11" fmla="*/ 721 h 1300"/>
                <a:gd name="T12" fmla="*/ 920 w 920"/>
                <a:gd name="T13" fmla="*/ 1300 h 1300"/>
                <a:gd name="T14" fmla="*/ 609 w 920"/>
                <a:gd name="T15" fmla="*/ 1300 h 1300"/>
                <a:gd name="T16" fmla="*/ 365 w 920"/>
                <a:gd name="T17" fmla="*/ 909 h 1300"/>
                <a:gd name="T18" fmla="*/ 270 w 920"/>
                <a:gd name="T19" fmla="*/ 1010 h 1300"/>
                <a:gd name="T20" fmla="*/ 270 w 920"/>
                <a:gd name="T21" fmla="*/ 1300 h 1300"/>
                <a:gd name="T22" fmla="*/ 0 w 920"/>
                <a:gd name="T23" fmla="*/ 1300 h 1300"/>
                <a:gd name="T24" fmla="*/ 0 w 920"/>
                <a:gd name="T25" fmla="*/ 0 h 1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20" h="1300">
                  <a:moveTo>
                    <a:pt x="0" y="0"/>
                  </a:moveTo>
                  <a:lnTo>
                    <a:pt x="270" y="0"/>
                  </a:lnTo>
                  <a:lnTo>
                    <a:pt x="270" y="692"/>
                  </a:lnTo>
                  <a:lnTo>
                    <a:pt x="585" y="346"/>
                  </a:lnTo>
                  <a:lnTo>
                    <a:pt x="908" y="346"/>
                  </a:lnTo>
                  <a:lnTo>
                    <a:pt x="547" y="721"/>
                  </a:lnTo>
                  <a:lnTo>
                    <a:pt x="920" y="1300"/>
                  </a:lnTo>
                  <a:lnTo>
                    <a:pt x="609" y="1300"/>
                  </a:lnTo>
                  <a:lnTo>
                    <a:pt x="365" y="909"/>
                  </a:lnTo>
                  <a:lnTo>
                    <a:pt x="270" y="1010"/>
                  </a:lnTo>
                  <a:lnTo>
                    <a:pt x="270" y="1300"/>
                  </a:lnTo>
                  <a:lnTo>
                    <a:pt x="0" y="130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/>
            </a:p>
          </p:txBody>
        </p:sp>
        <p:sp>
          <p:nvSpPr>
            <p:cNvPr id="14" name="Freeform 10"/>
            <p:cNvSpPr>
              <a:spLocks/>
            </p:cNvSpPr>
            <p:nvPr userDrawn="1"/>
          </p:nvSpPr>
          <p:spPr bwMode="auto">
            <a:xfrm>
              <a:off x="7919896" y="3173413"/>
              <a:ext cx="1227138" cy="1568450"/>
            </a:xfrm>
            <a:custGeom>
              <a:avLst/>
              <a:gdLst>
                <a:gd name="T0" fmla="*/ 0 w 383"/>
                <a:gd name="T1" fmla="*/ 417 h 488"/>
                <a:gd name="T2" fmla="*/ 57 w 383"/>
                <a:gd name="T3" fmla="*/ 329 h 488"/>
                <a:gd name="T4" fmla="*/ 206 w 383"/>
                <a:gd name="T5" fmla="*/ 385 h 488"/>
                <a:gd name="T6" fmla="*/ 262 w 383"/>
                <a:gd name="T7" fmla="*/ 350 h 488"/>
                <a:gd name="T8" fmla="*/ 262 w 383"/>
                <a:gd name="T9" fmla="*/ 348 h 488"/>
                <a:gd name="T10" fmla="*/ 165 w 383"/>
                <a:gd name="T11" fmla="*/ 294 h 488"/>
                <a:gd name="T12" fmla="*/ 24 w 383"/>
                <a:gd name="T13" fmla="*/ 152 h 488"/>
                <a:gd name="T14" fmla="*/ 24 w 383"/>
                <a:gd name="T15" fmla="*/ 150 h 488"/>
                <a:gd name="T16" fmla="*/ 196 w 383"/>
                <a:gd name="T17" fmla="*/ 0 h 488"/>
                <a:gd name="T18" fmla="*/ 372 w 383"/>
                <a:gd name="T19" fmla="*/ 55 h 488"/>
                <a:gd name="T20" fmla="*/ 321 w 383"/>
                <a:gd name="T21" fmla="*/ 147 h 488"/>
                <a:gd name="T22" fmla="*/ 194 w 383"/>
                <a:gd name="T23" fmla="*/ 103 h 488"/>
                <a:gd name="T24" fmla="*/ 144 w 383"/>
                <a:gd name="T25" fmla="*/ 136 h 488"/>
                <a:gd name="T26" fmla="*/ 144 w 383"/>
                <a:gd name="T27" fmla="*/ 138 h 488"/>
                <a:gd name="T28" fmla="*/ 240 w 383"/>
                <a:gd name="T29" fmla="*/ 194 h 488"/>
                <a:gd name="T30" fmla="*/ 383 w 383"/>
                <a:gd name="T31" fmla="*/ 334 h 488"/>
                <a:gd name="T32" fmla="*/ 383 w 383"/>
                <a:gd name="T33" fmla="*/ 336 h 488"/>
                <a:gd name="T34" fmla="*/ 203 w 383"/>
                <a:gd name="T35" fmla="*/ 488 h 488"/>
                <a:gd name="T36" fmla="*/ 0 w 383"/>
                <a:gd name="T37" fmla="*/ 417 h 4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83" h="488">
                  <a:moveTo>
                    <a:pt x="0" y="417"/>
                  </a:moveTo>
                  <a:cubicBezTo>
                    <a:pt x="57" y="329"/>
                    <a:pt x="57" y="329"/>
                    <a:pt x="57" y="329"/>
                  </a:cubicBezTo>
                  <a:cubicBezTo>
                    <a:pt x="108" y="366"/>
                    <a:pt x="162" y="385"/>
                    <a:pt x="206" y="385"/>
                  </a:cubicBezTo>
                  <a:cubicBezTo>
                    <a:pt x="245" y="385"/>
                    <a:pt x="262" y="371"/>
                    <a:pt x="262" y="350"/>
                  </a:cubicBezTo>
                  <a:cubicBezTo>
                    <a:pt x="262" y="348"/>
                    <a:pt x="262" y="348"/>
                    <a:pt x="262" y="348"/>
                  </a:cubicBezTo>
                  <a:cubicBezTo>
                    <a:pt x="262" y="319"/>
                    <a:pt x="217" y="309"/>
                    <a:pt x="165" y="294"/>
                  </a:cubicBezTo>
                  <a:cubicBezTo>
                    <a:pt x="99" y="274"/>
                    <a:pt x="24" y="243"/>
                    <a:pt x="24" y="152"/>
                  </a:cubicBezTo>
                  <a:cubicBezTo>
                    <a:pt x="24" y="150"/>
                    <a:pt x="24" y="150"/>
                    <a:pt x="24" y="150"/>
                  </a:cubicBezTo>
                  <a:cubicBezTo>
                    <a:pt x="24" y="54"/>
                    <a:pt x="101" y="0"/>
                    <a:pt x="196" y="0"/>
                  </a:cubicBezTo>
                  <a:cubicBezTo>
                    <a:pt x="256" y="0"/>
                    <a:pt x="321" y="21"/>
                    <a:pt x="372" y="55"/>
                  </a:cubicBezTo>
                  <a:cubicBezTo>
                    <a:pt x="321" y="147"/>
                    <a:pt x="321" y="147"/>
                    <a:pt x="321" y="147"/>
                  </a:cubicBezTo>
                  <a:cubicBezTo>
                    <a:pt x="275" y="120"/>
                    <a:pt x="228" y="103"/>
                    <a:pt x="194" y="103"/>
                  </a:cubicBezTo>
                  <a:cubicBezTo>
                    <a:pt x="161" y="103"/>
                    <a:pt x="144" y="118"/>
                    <a:pt x="144" y="136"/>
                  </a:cubicBezTo>
                  <a:cubicBezTo>
                    <a:pt x="144" y="138"/>
                    <a:pt x="144" y="138"/>
                    <a:pt x="144" y="138"/>
                  </a:cubicBezTo>
                  <a:cubicBezTo>
                    <a:pt x="144" y="164"/>
                    <a:pt x="189" y="176"/>
                    <a:pt x="240" y="194"/>
                  </a:cubicBezTo>
                  <a:cubicBezTo>
                    <a:pt x="306" y="216"/>
                    <a:pt x="383" y="248"/>
                    <a:pt x="383" y="334"/>
                  </a:cubicBezTo>
                  <a:cubicBezTo>
                    <a:pt x="383" y="336"/>
                    <a:pt x="383" y="336"/>
                    <a:pt x="383" y="336"/>
                  </a:cubicBezTo>
                  <a:cubicBezTo>
                    <a:pt x="383" y="440"/>
                    <a:pt x="305" y="488"/>
                    <a:pt x="203" y="488"/>
                  </a:cubicBezTo>
                  <a:cubicBezTo>
                    <a:pt x="137" y="488"/>
                    <a:pt x="63" y="466"/>
                    <a:pt x="0" y="4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/>
            </a:p>
          </p:txBody>
        </p:sp>
        <p:sp>
          <p:nvSpPr>
            <p:cNvPr id="16" name="Oval 11"/>
            <p:cNvSpPr>
              <a:spLocks noChangeArrowheads="1"/>
            </p:cNvSpPr>
            <p:nvPr userDrawn="1"/>
          </p:nvSpPr>
          <p:spPr bwMode="auto">
            <a:xfrm>
              <a:off x="9282260" y="4167188"/>
              <a:ext cx="544513" cy="54610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/>
            </a:p>
          </p:txBody>
        </p:sp>
      </p:grpSp>
    </p:spTree>
    <p:extLst>
      <p:ext uri="{BB962C8B-B14F-4D97-AF65-F5344CB8AC3E}">
        <p14:creationId xmlns:p14="http://schemas.microsoft.com/office/powerpoint/2010/main" val="3973772434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B26BDB-9ABD-49A0-A560-8B1E2912B21D}" type="datetimeFigureOut">
              <a:rPr lang="en-US" smtClean="0"/>
              <a:t>9/12/2023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0D0B05-53D2-493D-A7CE-F47EABFB4B2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49166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account.activedirectory.windowsazure.com/proofup.aspx?proofup=1" TargetMode="External"/><Relationship Id="rId2" Type="http://schemas.openxmlformats.org/officeDocument/2006/relationships/hyperlink" Target="https://login.microsoftonline.com/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https://account.activedirectory.windowsazure.com/proofup.aspx?proofup=1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600" dirty="0"/>
              <a:t>Fix MFA Outside of Registration Window</a:t>
            </a:r>
            <a:br>
              <a:rPr lang="en-US" sz="6600" dirty="0"/>
            </a:br>
            <a:endParaRPr lang="en-US" sz="6600" dirty="0"/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January 6</a:t>
            </a:r>
            <a:r>
              <a:rPr lang="en-US" baseline="30000" dirty="0"/>
              <a:t>th</a:t>
            </a:r>
            <a:r>
              <a:rPr lang="en-US" dirty="0"/>
              <a:t> 2022, version 1</a:t>
            </a:r>
          </a:p>
        </p:txBody>
      </p:sp>
    </p:spTree>
    <p:extLst>
      <p:ext uri="{BB962C8B-B14F-4D97-AF65-F5344CB8AC3E}">
        <p14:creationId xmlns:p14="http://schemas.microsoft.com/office/powerpoint/2010/main" val="3425856254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7"/>
          <p:cNvSpPr txBox="1">
            <a:spLocks/>
          </p:cNvSpPr>
          <p:nvPr/>
        </p:nvSpPr>
        <p:spPr>
          <a:xfrm>
            <a:off x="541870" y="642605"/>
            <a:ext cx="11073384" cy="5212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>
                <a:latin typeface="+mn-lt"/>
              </a:rPr>
              <a:t>Adding MFA after the deadline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1870" y="1220259"/>
            <a:ext cx="8836429" cy="57554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sz="1600" dirty="0"/>
              <a:t>Go to </a:t>
            </a:r>
            <a:r>
              <a:rPr lang="en-US" sz="1600" u="sng" dirty="0">
                <a:solidFill>
                  <a:schemeClr val="accent1">
                    <a:lumMod val="75000"/>
                  </a:schemeClr>
                </a:solidFill>
                <a:hlinkClick r:id="rId2"/>
              </a:rPr>
              <a:t>https://login.microsoftonline.com</a:t>
            </a:r>
            <a:r>
              <a:rPr lang="en-US" sz="1600" u="sng" dirty="0">
                <a:solidFill>
                  <a:schemeClr val="accent1">
                    <a:lumMod val="75000"/>
                  </a:schemeClr>
                </a:solidFill>
              </a:rPr>
              <a:t> 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600" dirty="0"/>
              <a:t>Click “Next” and you will be prompted to install the app:</a:t>
            </a:r>
          </a:p>
          <a:p>
            <a:pPr marL="342900" indent="-342900">
              <a:buFont typeface="+mj-lt"/>
              <a:buAutoNum type="arabicPeriod"/>
            </a:pPr>
            <a:endParaRPr lang="en-US" sz="1600" dirty="0"/>
          </a:p>
          <a:p>
            <a:pPr marL="342900" indent="-342900">
              <a:buFont typeface="+mj-lt"/>
              <a:buAutoNum type="arabicPeriod"/>
            </a:pPr>
            <a:endParaRPr lang="en-US" sz="1600" dirty="0"/>
          </a:p>
          <a:p>
            <a:pPr marL="342900" indent="-342900">
              <a:buFont typeface="+mj-lt"/>
              <a:buAutoNum type="arabicPeriod"/>
            </a:pPr>
            <a:endParaRPr lang="en-US" sz="1600" dirty="0"/>
          </a:p>
          <a:p>
            <a:pPr marL="342900" indent="-342900">
              <a:buFont typeface="+mj-lt"/>
              <a:buAutoNum type="arabicPeriod"/>
            </a:pPr>
            <a:endParaRPr lang="en-US" sz="1600" dirty="0"/>
          </a:p>
          <a:p>
            <a:pPr marL="342900" indent="-342900">
              <a:buFont typeface="+mj-lt"/>
              <a:buAutoNum type="arabicPeriod"/>
            </a:pPr>
            <a:endParaRPr lang="en-US" sz="1600" dirty="0"/>
          </a:p>
          <a:p>
            <a:pPr marL="342900" indent="-342900">
              <a:buFont typeface="+mj-lt"/>
              <a:buAutoNum type="arabicPeriod"/>
            </a:pPr>
            <a:endParaRPr lang="en-US" sz="1600" dirty="0"/>
          </a:p>
          <a:p>
            <a:pPr marL="342900" indent="-342900">
              <a:buFont typeface="+mj-lt"/>
              <a:buAutoNum type="arabicPeriod"/>
            </a:pPr>
            <a:endParaRPr lang="en-US" sz="1600" dirty="0"/>
          </a:p>
          <a:p>
            <a:pPr marL="342900" indent="-342900">
              <a:buFont typeface="+mj-lt"/>
              <a:buAutoNum type="arabicPeriod"/>
            </a:pPr>
            <a:endParaRPr lang="en-US" sz="1600" dirty="0"/>
          </a:p>
          <a:p>
            <a:pPr marL="342900" indent="-342900">
              <a:buFont typeface="+mj-lt"/>
              <a:buAutoNum type="arabicPeriod"/>
            </a:pPr>
            <a:endParaRPr lang="en-US" sz="1600" dirty="0"/>
          </a:p>
          <a:p>
            <a:pPr marL="342900" indent="-342900">
              <a:buFont typeface="+mj-lt"/>
              <a:buAutoNum type="arabicPeriod"/>
            </a:pPr>
            <a:endParaRPr lang="en-US" sz="1600" dirty="0"/>
          </a:p>
          <a:p>
            <a:pPr marL="342900" indent="-342900">
              <a:buFont typeface="+mj-lt"/>
              <a:buAutoNum type="arabicPeriod"/>
            </a:pPr>
            <a:endParaRPr lang="en-US" sz="1600" dirty="0"/>
          </a:p>
          <a:p>
            <a:pPr marL="342900" indent="-342900">
              <a:buFont typeface="+mj-lt"/>
              <a:buAutoNum type="arabicPeriod"/>
            </a:pPr>
            <a:endParaRPr lang="en-US" sz="1600" dirty="0"/>
          </a:p>
          <a:p>
            <a:pPr lvl="1"/>
            <a:r>
              <a:rPr lang="en-US" sz="1600" dirty="0"/>
              <a:t>** Alternate Instructions:  If you are not routed as above, you can go directly to </a:t>
            </a:r>
            <a:r>
              <a:rPr lang="en-US" sz="1600" u="sng" dirty="0">
                <a:hlinkClick r:id="rId3"/>
              </a:rPr>
              <a:t>https://account.activedirectory.windowsazure.com/proofup.aspx?proofup=1</a:t>
            </a:r>
            <a:r>
              <a:rPr lang="en-US" sz="1600" dirty="0"/>
              <a:t> </a:t>
            </a:r>
          </a:p>
          <a:p>
            <a:endParaRPr lang="en-US" sz="1600" dirty="0"/>
          </a:p>
          <a:p>
            <a:pPr marL="342900" indent="-342900">
              <a:buFont typeface="+mj-lt"/>
              <a:buAutoNum type="arabicPeriod"/>
            </a:pPr>
            <a:endParaRPr lang="en-US" sz="1600" dirty="0"/>
          </a:p>
          <a:p>
            <a:pPr marL="342900" indent="-342900">
              <a:buFont typeface="+mj-lt"/>
              <a:buAutoNum type="arabicPeriod"/>
            </a:pPr>
            <a:endParaRPr lang="en-US" sz="1600" dirty="0"/>
          </a:p>
          <a:p>
            <a:pPr marL="342900" indent="-342900">
              <a:buFont typeface="+mj-lt"/>
              <a:buAutoNum type="arabicPeriod"/>
            </a:pPr>
            <a:endParaRPr lang="en-US" sz="1600" dirty="0"/>
          </a:p>
          <a:p>
            <a:pPr marL="342900" indent="-342900">
              <a:buFont typeface="+mj-lt"/>
              <a:buAutoNum type="arabicPeriod"/>
            </a:pPr>
            <a:endParaRPr lang="en-US" sz="1600" dirty="0"/>
          </a:p>
          <a:p>
            <a:pPr marL="342900" indent="-342900">
              <a:buFont typeface="+mj-lt"/>
              <a:buAutoNum type="arabicPeriod"/>
            </a:pPr>
            <a:endParaRPr lang="en-US" sz="1600" dirty="0"/>
          </a:p>
          <a:p>
            <a:r>
              <a:rPr lang="en-US" sz="1600" dirty="0"/>
              <a:t> </a:t>
            </a:r>
          </a:p>
        </p:txBody>
      </p:sp>
      <p:grpSp>
        <p:nvGrpSpPr>
          <p:cNvPr id="9" name="Group 8"/>
          <p:cNvGrpSpPr/>
          <p:nvPr/>
        </p:nvGrpSpPr>
        <p:grpSpPr>
          <a:xfrm>
            <a:off x="996950" y="1892240"/>
            <a:ext cx="1695450" cy="1890198"/>
            <a:chOff x="996950" y="1892240"/>
            <a:chExt cx="1695450" cy="1890198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96950" y="1892240"/>
              <a:ext cx="1695450" cy="1890198"/>
            </a:xfrm>
            <a:prstGeom prst="rect">
              <a:avLst/>
            </a:prstGeom>
          </p:spPr>
        </p:pic>
        <p:sp>
          <p:nvSpPr>
            <p:cNvPr id="7" name="Rectangle 6"/>
            <p:cNvSpPr/>
            <p:nvPr/>
          </p:nvSpPr>
          <p:spPr>
            <a:xfrm>
              <a:off x="1088136" y="2249424"/>
              <a:ext cx="1152144" cy="10972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21" name="Picture 2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3856" y="1892240"/>
            <a:ext cx="2941766" cy="2020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50936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7"/>
          <p:cNvSpPr txBox="1">
            <a:spLocks/>
          </p:cNvSpPr>
          <p:nvPr/>
        </p:nvSpPr>
        <p:spPr>
          <a:xfrm>
            <a:off x="541870" y="642605"/>
            <a:ext cx="11073384" cy="5212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>
                <a:latin typeface="+mn-lt"/>
              </a:rPr>
              <a:t>Adding MFA after the deadline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1870" y="1220259"/>
            <a:ext cx="8836429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 startAt="3"/>
            </a:pPr>
            <a:r>
              <a:rPr lang="en-US" sz="1600" dirty="0"/>
              <a:t>Install the phone application, scan the barcode and approve the login on your phone.</a:t>
            </a:r>
          </a:p>
          <a:p>
            <a:pPr marL="342900" indent="-342900">
              <a:buFont typeface="+mj-lt"/>
              <a:buAutoNum type="arabicPeriod" startAt="3"/>
            </a:pPr>
            <a:endParaRPr lang="en-US" sz="1600" dirty="0"/>
          </a:p>
          <a:p>
            <a:pPr marL="342900" indent="-342900">
              <a:buFont typeface="+mj-lt"/>
              <a:buAutoNum type="arabicPeriod" startAt="3"/>
            </a:pPr>
            <a:endParaRPr lang="en-US" sz="1600" dirty="0"/>
          </a:p>
          <a:p>
            <a:pPr marL="342900" indent="-342900">
              <a:buFont typeface="+mj-lt"/>
              <a:buAutoNum type="arabicPeriod" startAt="3"/>
            </a:pPr>
            <a:endParaRPr lang="en-US" sz="1600" dirty="0"/>
          </a:p>
          <a:p>
            <a:pPr marL="342900" indent="-342900">
              <a:buFont typeface="+mj-lt"/>
              <a:buAutoNum type="arabicPeriod" startAt="3"/>
            </a:pPr>
            <a:endParaRPr lang="en-US" sz="1600" dirty="0"/>
          </a:p>
          <a:p>
            <a:pPr marL="342900" indent="-342900">
              <a:buFont typeface="+mj-lt"/>
              <a:buAutoNum type="arabicPeriod" startAt="3"/>
            </a:pPr>
            <a:endParaRPr lang="en-US" sz="1600" dirty="0"/>
          </a:p>
          <a:p>
            <a:pPr marL="342900" indent="-342900">
              <a:buFont typeface="+mj-lt"/>
              <a:buAutoNum type="arabicPeriod" startAt="3"/>
            </a:pPr>
            <a:endParaRPr lang="en-US" sz="1600" dirty="0"/>
          </a:p>
          <a:p>
            <a:pPr marL="342900" indent="-342900">
              <a:buFont typeface="+mj-lt"/>
              <a:buAutoNum type="arabicPeriod" startAt="3"/>
            </a:pPr>
            <a:endParaRPr lang="en-US" sz="1600" dirty="0"/>
          </a:p>
          <a:p>
            <a:pPr marL="342900" indent="-342900">
              <a:buFont typeface="+mj-lt"/>
              <a:buAutoNum type="arabicPeriod" startAt="3"/>
            </a:pPr>
            <a:endParaRPr lang="en-US" sz="1600" dirty="0"/>
          </a:p>
          <a:p>
            <a:pPr marL="342900" indent="-342900">
              <a:buFont typeface="+mj-lt"/>
              <a:buAutoNum type="arabicPeriod" startAt="3"/>
            </a:pPr>
            <a:endParaRPr lang="en-US" sz="1600" dirty="0"/>
          </a:p>
          <a:p>
            <a:pPr marL="342900" indent="-342900">
              <a:buFont typeface="+mj-lt"/>
              <a:buAutoNum type="arabicPeriod" startAt="3"/>
            </a:pPr>
            <a:endParaRPr lang="en-US" sz="1600" dirty="0"/>
          </a:p>
          <a:p>
            <a:pPr marL="342900" indent="-342900">
              <a:buFont typeface="+mj-lt"/>
              <a:buAutoNum type="arabicPeriod" startAt="3"/>
            </a:pPr>
            <a:r>
              <a:rPr lang="en-US" sz="1600" dirty="0"/>
              <a:t>You may also be prompted to setup your telephone number.  If you use the “call me” option, this can be an office phone, instead of a mobile device.</a:t>
            </a:r>
          </a:p>
          <a:p>
            <a:pPr marL="342900" indent="-342900">
              <a:buFont typeface="+mj-lt"/>
              <a:buAutoNum type="arabicPeriod" startAt="3"/>
            </a:pPr>
            <a:endParaRPr lang="en-US" sz="16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4098" y="1675693"/>
            <a:ext cx="3333750" cy="189914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08945" y="4580351"/>
            <a:ext cx="2269617" cy="187645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48677" y="1649776"/>
            <a:ext cx="2811260" cy="19250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15234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921328" y="1163812"/>
            <a:ext cx="10515600" cy="5547883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 startAt="5"/>
            </a:pPr>
            <a:r>
              <a:rPr lang="en-US" sz="1600" dirty="0"/>
              <a:t>Go to:  </a:t>
            </a:r>
            <a:r>
              <a:rPr lang="en-US" sz="1600" u="sng" dirty="0">
                <a:hlinkClick r:id="rId2"/>
              </a:rPr>
              <a:t>https://account.activedirectory.windowsazure.com/proofup.aspx?proofup=1</a:t>
            </a:r>
            <a:r>
              <a:rPr lang="en-US" sz="1600" u="sng" dirty="0"/>
              <a:t> </a:t>
            </a:r>
            <a:r>
              <a:rPr lang="en-US" sz="1600" dirty="0"/>
              <a:t>  You will be prompted to use the phone app to authenticate. </a:t>
            </a:r>
          </a:p>
          <a:p>
            <a:pPr marL="514350" indent="-514350">
              <a:buFont typeface="+mj-lt"/>
              <a:buAutoNum type="arabicPeriod" startAt="5"/>
            </a:pPr>
            <a:r>
              <a:rPr lang="en-US" sz="1600" dirty="0"/>
              <a:t>Change your settings like below, removing the authentication phone and app.  Setup the office phone.  </a:t>
            </a:r>
          </a:p>
          <a:p>
            <a:pPr marL="514350" indent="-514350">
              <a:buFont typeface="+mj-lt"/>
              <a:buAutoNum type="arabicPeriod" startAt="5"/>
            </a:pPr>
            <a:endParaRPr lang="en-US" sz="1600" dirty="0"/>
          </a:p>
          <a:p>
            <a:pPr marL="514350" indent="-514350">
              <a:buFont typeface="+mj-lt"/>
              <a:buAutoNum type="arabicPeriod" startAt="5"/>
            </a:pPr>
            <a:endParaRPr lang="en-US" sz="1600" dirty="0"/>
          </a:p>
          <a:p>
            <a:pPr marL="514350" indent="-514350">
              <a:buFont typeface="+mj-lt"/>
              <a:buAutoNum type="arabicPeriod" startAt="5"/>
            </a:pPr>
            <a:endParaRPr lang="en-US" sz="1600" dirty="0"/>
          </a:p>
          <a:p>
            <a:pPr marL="514350" indent="-514350">
              <a:buFont typeface="+mj-lt"/>
              <a:buAutoNum type="arabicPeriod" startAt="5"/>
            </a:pPr>
            <a:endParaRPr lang="en-US" sz="1600" dirty="0"/>
          </a:p>
          <a:p>
            <a:pPr marL="514350" indent="-514350">
              <a:buFont typeface="+mj-lt"/>
              <a:buAutoNum type="arabicPeriod" startAt="5"/>
            </a:pPr>
            <a:endParaRPr lang="en-US" sz="1600" dirty="0"/>
          </a:p>
          <a:p>
            <a:pPr marL="514350" indent="-514350">
              <a:buFont typeface="+mj-lt"/>
              <a:buAutoNum type="arabicPeriod" startAt="5"/>
            </a:pPr>
            <a:endParaRPr lang="en-US" sz="1600" dirty="0"/>
          </a:p>
          <a:p>
            <a:pPr marL="514350" indent="-514350">
              <a:buFont typeface="+mj-lt"/>
              <a:buAutoNum type="arabicPeriod" startAt="5"/>
            </a:pPr>
            <a:endParaRPr lang="en-US" sz="1600" dirty="0"/>
          </a:p>
          <a:p>
            <a:pPr marL="514350" indent="-514350">
              <a:buFont typeface="+mj-lt"/>
              <a:buAutoNum type="arabicPeriod" startAt="5"/>
            </a:pPr>
            <a:endParaRPr lang="en-US" sz="1600" dirty="0"/>
          </a:p>
          <a:p>
            <a:pPr marL="514350" indent="-514350">
              <a:buFont typeface="+mj-lt"/>
              <a:buAutoNum type="arabicPeriod" startAt="5"/>
            </a:pPr>
            <a:endParaRPr lang="en-US" sz="1600" dirty="0"/>
          </a:p>
          <a:p>
            <a:pPr marL="514350" indent="-514350">
              <a:buFont typeface="+mj-lt"/>
              <a:buAutoNum type="arabicPeriod" startAt="5"/>
            </a:pPr>
            <a:r>
              <a:rPr lang="en-US" sz="1600" dirty="0"/>
              <a:t>Click Save.  You will be prompted to verify the office phone.  It will call you and prompt you to enter #.  </a:t>
            </a:r>
          </a:p>
          <a:p>
            <a:pPr marL="514350" indent="-514350">
              <a:buFont typeface="+mj-lt"/>
              <a:buAutoNum type="arabicPeriod" startAt="5"/>
            </a:pPr>
            <a:r>
              <a:rPr lang="en-US" sz="1600" dirty="0"/>
              <a:t>You are all done! </a:t>
            </a:r>
          </a:p>
          <a:p>
            <a:pPr marL="514350" indent="-514350">
              <a:buFont typeface="+mj-lt"/>
              <a:buAutoNum type="arabicPeriod" startAt="5"/>
            </a:pPr>
            <a:endParaRPr lang="en-US" sz="1600" dirty="0"/>
          </a:p>
          <a:p>
            <a:pPr marL="0" indent="0">
              <a:buNone/>
            </a:pPr>
            <a:endParaRPr lang="en-US" sz="2000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9" name="Title 7"/>
          <p:cNvSpPr txBox="1">
            <a:spLocks/>
          </p:cNvSpPr>
          <p:nvPr/>
        </p:nvSpPr>
        <p:spPr>
          <a:xfrm>
            <a:off x="541870" y="642605"/>
            <a:ext cx="11073384" cy="5212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>
                <a:latin typeface="+mn-lt"/>
              </a:rPr>
              <a:t>Optional:  Adding the office phone and removing the phone app</a:t>
            </a:r>
          </a:p>
        </p:txBody>
      </p:sp>
      <p:grpSp>
        <p:nvGrpSpPr>
          <p:cNvPr id="8" name="Group 7"/>
          <p:cNvGrpSpPr/>
          <p:nvPr/>
        </p:nvGrpSpPr>
        <p:grpSpPr>
          <a:xfrm>
            <a:off x="3043413" y="90665"/>
            <a:ext cx="7108591" cy="4792231"/>
            <a:chOff x="5403273" y="3591764"/>
            <a:chExt cx="3477229" cy="3054276"/>
          </a:xfrm>
        </p:grpSpPr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403273" y="3591764"/>
              <a:ext cx="3477229" cy="3054276"/>
            </a:xfrm>
            <a:prstGeom prst="rect">
              <a:avLst/>
            </a:prstGeom>
          </p:spPr>
        </p:pic>
        <p:sp>
          <p:nvSpPr>
            <p:cNvPr id="7" name="Rectangle 6"/>
            <p:cNvSpPr/>
            <p:nvPr/>
          </p:nvSpPr>
          <p:spPr>
            <a:xfrm>
              <a:off x="7007629" y="4987636"/>
              <a:ext cx="590204" cy="207819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4067245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71129399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325</TotalTime>
  <Words>221</Words>
  <Application>Microsoft Office PowerPoint</Application>
  <PresentationFormat>Widescreen</PresentationFormat>
  <Paragraphs>55</Paragraphs>
  <Slides>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 Theme</vt:lpstr>
      <vt:lpstr>Fix MFA Outside of Registration Window </vt:lpstr>
      <vt:lpstr>PowerPoint Presentation</vt:lpstr>
      <vt:lpstr>PowerPoint Presentation</vt:lpstr>
      <vt:lpstr>PowerPoint Presentation</vt:lpstr>
      <vt:lpstr>PowerPoint Presentation</vt:lpstr>
    </vt:vector>
  </TitlesOfParts>
  <Company>Lenovo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How to Change your authentication phone and your recovery phone/email for password resets</dc:title>
  <dc:creator>Stephanie Anthony</dc:creator>
  <cp:lastModifiedBy>Sanjay Patel</cp:lastModifiedBy>
  <cp:revision>39</cp:revision>
  <dcterms:created xsi:type="dcterms:W3CDTF">2020-05-19T16:10:28Z</dcterms:created>
  <dcterms:modified xsi:type="dcterms:W3CDTF">2023-09-12T19:16:58Z</dcterms:modified>
</cp:coreProperties>
</file>