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75" r:id="rId3"/>
    <p:sldId id="27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C62E13-26C1-4BBD-8827-F771453733E3}" v="1" dt="2023-08-28T22:34:42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7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jay Patel" userId="628076ae-b8d6-4f9d-8cf3-b7128204ba36" providerId="ADAL" clId="{FBC62E13-26C1-4BBD-8827-F771453733E3}"/>
    <pc:docChg chg="custSel addSld delSld modSld sldOrd">
      <pc:chgData name="Sanjay Patel" userId="628076ae-b8d6-4f9d-8cf3-b7128204ba36" providerId="ADAL" clId="{FBC62E13-26C1-4BBD-8827-F771453733E3}" dt="2023-09-12T19:16:19.850" v="275" actId="255"/>
      <pc:docMkLst>
        <pc:docMk/>
      </pc:docMkLst>
      <pc:sldChg chg="del">
        <pc:chgData name="Sanjay Patel" userId="628076ae-b8d6-4f9d-8cf3-b7128204ba36" providerId="ADAL" clId="{FBC62E13-26C1-4BBD-8827-F771453733E3}" dt="2023-08-28T22:38:20.371" v="204" actId="47"/>
        <pc:sldMkLst>
          <pc:docMk/>
          <pc:sldMk cId="3762327042" sldId="257"/>
        </pc:sldMkLst>
      </pc:sldChg>
      <pc:sldChg chg="del">
        <pc:chgData name="Sanjay Patel" userId="628076ae-b8d6-4f9d-8cf3-b7128204ba36" providerId="ADAL" clId="{FBC62E13-26C1-4BBD-8827-F771453733E3}" dt="2023-08-28T22:38:20.935" v="205" actId="47"/>
        <pc:sldMkLst>
          <pc:docMk/>
          <pc:sldMk cId="3406724509" sldId="258"/>
        </pc:sldMkLst>
      </pc:sldChg>
      <pc:sldChg chg="modSp mod">
        <pc:chgData name="Sanjay Patel" userId="628076ae-b8d6-4f9d-8cf3-b7128204ba36" providerId="ADAL" clId="{FBC62E13-26C1-4BBD-8827-F771453733E3}" dt="2023-09-12T19:16:19.850" v="275" actId="255"/>
        <pc:sldMkLst>
          <pc:docMk/>
          <pc:sldMk cId="3425856254" sldId="259"/>
        </pc:sldMkLst>
        <pc:spChg chg="mod">
          <ac:chgData name="Sanjay Patel" userId="628076ae-b8d6-4f9d-8cf3-b7128204ba36" providerId="ADAL" clId="{FBC62E13-26C1-4BBD-8827-F771453733E3}" dt="2023-09-12T19:16:19.850" v="275" actId="255"/>
          <ac:spMkLst>
            <pc:docMk/>
            <pc:sldMk cId="3425856254" sldId="259"/>
            <ac:spMk id="5" creationId="{00000000-0000-0000-0000-000000000000}"/>
          </ac:spMkLst>
        </pc:spChg>
        <pc:spChg chg="mod">
          <ac:chgData name="Sanjay Patel" userId="628076ae-b8d6-4f9d-8cf3-b7128204ba36" providerId="ADAL" clId="{FBC62E13-26C1-4BBD-8827-F771453733E3}" dt="2023-08-28T22:38:09.371" v="200" actId="20577"/>
          <ac:spMkLst>
            <pc:docMk/>
            <pc:sldMk cId="3425856254" sldId="259"/>
            <ac:spMk id="6" creationId="{00000000-0000-0000-0000-000000000000}"/>
          </ac:spMkLst>
        </pc:spChg>
      </pc:sldChg>
      <pc:sldChg chg="del">
        <pc:chgData name="Sanjay Patel" userId="628076ae-b8d6-4f9d-8cf3-b7128204ba36" providerId="ADAL" clId="{FBC62E13-26C1-4BBD-8827-F771453733E3}" dt="2023-09-12T16:40:40.332" v="238" actId="47"/>
        <pc:sldMkLst>
          <pc:docMk/>
          <pc:sldMk cId="3071129399" sldId="260"/>
        </pc:sldMkLst>
      </pc:sldChg>
      <pc:sldChg chg="del">
        <pc:chgData name="Sanjay Patel" userId="628076ae-b8d6-4f9d-8cf3-b7128204ba36" providerId="ADAL" clId="{FBC62E13-26C1-4BBD-8827-F771453733E3}" dt="2023-08-28T22:38:19.571" v="202" actId="47"/>
        <pc:sldMkLst>
          <pc:docMk/>
          <pc:sldMk cId="429107362" sldId="261"/>
        </pc:sldMkLst>
      </pc:sldChg>
      <pc:sldChg chg="del">
        <pc:chgData name="Sanjay Patel" userId="628076ae-b8d6-4f9d-8cf3-b7128204ba36" providerId="ADAL" clId="{FBC62E13-26C1-4BBD-8827-F771453733E3}" dt="2023-08-28T22:38:19.970" v="203" actId="47"/>
        <pc:sldMkLst>
          <pc:docMk/>
          <pc:sldMk cId="1735093644" sldId="269"/>
        </pc:sldMkLst>
      </pc:sldChg>
      <pc:sldChg chg="del">
        <pc:chgData name="Sanjay Patel" userId="628076ae-b8d6-4f9d-8cf3-b7128204ba36" providerId="ADAL" clId="{FBC62E13-26C1-4BBD-8827-F771453733E3}" dt="2023-08-28T22:38:15.283" v="201" actId="47"/>
        <pc:sldMkLst>
          <pc:docMk/>
          <pc:sldMk cId="1005983512" sldId="272"/>
        </pc:sldMkLst>
      </pc:sldChg>
      <pc:sldChg chg="new del">
        <pc:chgData name="Sanjay Patel" userId="628076ae-b8d6-4f9d-8cf3-b7128204ba36" providerId="ADAL" clId="{FBC62E13-26C1-4BBD-8827-F771453733E3}" dt="2023-08-28T22:37:09.338" v="96" actId="2696"/>
        <pc:sldMkLst>
          <pc:docMk/>
          <pc:sldMk cId="3910272550" sldId="273"/>
        </pc:sldMkLst>
      </pc:sldChg>
      <pc:sldChg chg="addSp delSp modSp new mod">
        <pc:chgData name="Sanjay Patel" userId="628076ae-b8d6-4f9d-8cf3-b7128204ba36" providerId="ADAL" clId="{FBC62E13-26C1-4BBD-8827-F771453733E3}" dt="2023-08-28T22:24:50.477" v="52" actId="1076"/>
        <pc:sldMkLst>
          <pc:docMk/>
          <pc:sldMk cId="2111181585" sldId="274"/>
        </pc:sldMkLst>
        <pc:spChg chg="mod">
          <ac:chgData name="Sanjay Patel" userId="628076ae-b8d6-4f9d-8cf3-b7128204ba36" providerId="ADAL" clId="{FBC62E13-26C1-4BBD-8827-F771453733E3}" dt="2023-08-28T22:07:53.860" v="28" actId="20577"/>
          <ac:spMkLst>
            <pc:docMk/>
            <pc:sldMk cId="2111181585" sldId="274"/>
            <ac:spMk id="2" creationId="{FC1064EF-9721-3B1A-30AE-8969113E10CA}"/>
          </ac:spMkLst>
        </pc:spChg>
        <pc:spChg chg="del mod">
          <ac:chgData name="Sanjay Patel" userId="628076ae-b8d6-4f9d-8cf3-b7128204ba36" providerId="ADAL" clId="{FBC62E13-26C1-4BBD-8827-F771453733E3}" dt="2023-08-28T22:07:45.148" v="5" actId="22"/>
          <ac:spMkLst>
            <pc:docMk/>
            <pc:sldMk cId="2111181585" sldId="274"/>
            <ac:spMk id="3" creationId="{2E31E52F-7394-C406-9CE9-908922E50C99}"/>
          </ac:spMkLst>
        </pc:spChg>
        <pc:picChg chg="add mod ord">
          <ac:chgData name="Sanjay Patel" userId="628076ae-b8d6-4f9d-8cf3-b7128204ba36" providerId="ADAL" clId="{FBC62E13-26C1-4BBD-8827-F771453733E3}" dt="2023-08-28T22:24:50.477" v="52" actId="1076"/>
          <ac:picMkLst>
            <pc:docMk/>
            <pc:sldMk cId="2111181585" sldId="274"/>
            <ac:picMk id="5" creationId="{F88AEE57-5F21-DC4F-8481-96C1BA7B2B43}"/>
          </ac:picMkLst>
        </pc:picChg>
        <pc:picChg chg="add mod">
          <ac:chgData name="Sanjay Patel" userId="628076ae-b8d6-4f9d-8cf3-b7128204ba36" providerId="ADAL" clId="{FBC62E13-26C1-4BBD-8827-F771453733E3}" dt="2023-08-28T22:09:29.098" v="42" actId="1076"/>
          <ac:picMkLst>
            <pc:docMk/>
            <pc:sldMk cId="2111181585" sldId="274"/>
            <ac:picMk id="7" creationId="{12BAEA04-8BCD-779D-06F3-AF9220FE73A8}"/>
          </ac:picMkLst>
        </pc:picChg>
        <pc:picChg chg="add mod">
          <ac:chgData name="Sanjay Patel" userId="628076ae-b8d6-4f9d-8cf3-b7128204ba36" providerId="ADAL" clId="{FBC62E13-26C1-4BBD-8827-F771453733E3}" dt="2023-08-28T22:24:39.366" v="49" actId="1076"/>
          <ac:picMkLst>
            <pc:docMk/>
            <pc:sldMk cId="2111181585" sldId="274"/>
            <ac:picMk id="9" creationId="{F9AF1C49-0379-D90C-4F28-2FCAD5FA04CE}"/>
          </ac:picMkLst>
        </pc:picChg>
      </pc:sldChg>
      <pc:sldChg chg="addSp modSp new mod ord">
        <pc:chgData name="Sanjay Patel" userId="628076ae-b8d6-4f9d-8cf3-b7128204ba36" providerId="ADAL" clId="{FBC62E13-26C1-4BBD-8827-F771453733E3}" dt="2023-09-12T16:40:19.584" v="236"/>
        <pc:sldMkLst>
          <pc:docMk/>
          <pc:sldMk cId="531896225" sldId="275"/>
        </pc:sldMkLst>
        <pc:spChg chg="mod">
          <ac:chgData name="Sanjay Patel" userId="628076ae-b8d6-4f9d-8cf3-b7128204ba36" providerId="ADAL" clId="{FBC62E13-26C1-4BBD-8827-F771453733E3}" dt="2023-08-28T22:36:44.797" v="90" actId="20577"/>
          <ac:spMkLst>
            <pc:docMk/>
            <pc:sldMk cId="531896225" sldId="275"/>
            <ac:spMk id="2" creationId="{357ECE38-64D4-1C20-47F4-C3D18A337165}"/>
          </ac:spMkLst>
        </pc:spChg>
        <pc:spChg chg="mod">
          <ac:chgData name="Sanjay Patel" userId="628076ae-b8d6-4f9d-8cf3-b7128204ba36" providerId="ADAL" clId="{FBC62E13-26C1-4BBD-8827-F771453733E3}" dt="2023-08-28T22:34:42.382" v="55" actId="20577"/>
          <ac:spMkLst>
            <pc:docMk/>
            <pc:sldMk cId="531896225" sldId="275"/>
            <ac:spMk id="3" creationId="{67365602-0FA0-B180-AF19-3A79B2E86DC7}"/>
          </ac:spMkLst>
        </pc:spChg>
        <pc:picChg chg="add mod">
          <ac:chgData name="Sanjay Patel" userId="628076ae-b8d6-4f9d-8cf3-b7128204ba36" providerId="ADAL" clId="{FBC62E13-26C1-4BBD-8827-F771453733E3}" dt="2023-08-28T22:36:56.443" v="94" actId="1076"/>
          <ac:picMkLst>
            <pc:docMk/>
            <pc:sldMk cId="531896225" sldId="275"/>
            <ac:picMk id="5" creationId="{A99DEF10-FD93-0B4A-E2F1-E80B0F6ECEFD}"/>
          </ac:picMkLst>
        </pc:picChg>
        <pc:picChg chg="add mod">
          <ac:chgData name="Sanjay Patel" userId="628076ae-b8d6-4f9d-8cf3-b7128204ba36" providerId="ADAL" clId="{FBC62E13-26C1-4BBD-8827-F771453733E3}" dt="2023-08-28T22:36:58.982" v="95" actId="14100"/>
          <ac:picMkLst>
            <pc:docMk/>
            <pc:sldMk cId="531896225" sldId="275"/>
            <ac:picMk id="7" creationId="{CD8CD0F0-2406-B71A-B551-41075EAAD3C2}"/>
          </ac:picMkLst>
        </pc:picChg>
      </pc:sldChg>
      <pc:sldChg chg="addSp modSp new del mod">
        <pc:chgData name="Sanjay Patel" userId="628076ae-b8d6-4f9d-8cf3-b7128204ba36" providerId="ADAL" clId="{FBC62E13-26C1-4BBD-8827-F771453733E3}" dt="2023-09-12T16:40:38.992" v="237" actId="47"/>
        <pc:sldMkLst>
          <pc:docMk/>
          <pc:sldMk cId="3220630687" sldId="276"/>
        </pc:sldMkLst>
        <pc:picChg chg="add mod">
          <ac:chgData name="Sanjay Patel" userId="628076ae-b8d6-4f9d-8cf3-b7128204ba36" providerId="ADAL" clId="{FBC62E13-26C1-4BBD-8827-F771453733E3}" dt="2023-09-11T20:11:03.408" v="209" actId="14100"/>
          <ac:picMkLst>
            <pc:docMk/>
            <pc:sldMk cId="3220630687" sldId="276"/>
            <ac:picMk id="5" creationId="{0E3FA476-731F-E8C7-5E3C-E740BDD7B628}"/>
          </ac:picMkLst>
        </pc:picChg>
      </pc:sldChg>
      <pc:sldChg chg="addSp delSp modSp new del mod">
        <pc:chgData name="Sanjay Patel" userId="628076ae-b8d6-4f9d-8cf3-b7128204ba36" providerId="ADAL" clId="{FBC62E13-26C1-4BBD-8827-F771453733E3}" dt="2023-09-11T23:41:19.873" v="217" actId="47"/>
        <pc:sldMkLst>
          <pc:docMk/>
          <pc:sldMk cId="2126612570" sldId="277"/>
        </pc:sldMkLst>
        <pc:spChg chg="del">
          <ac:chgData name="Sanjay Patel" userId="628076ae-b8d6-4f9d-8cf3-b7128204ba36" providerId="ADAL" clId="{FBC62E13-26C1-4BBD-8827-F771453733E3}" dt="2023-09-11T20:12:42.332" v="216" actId="22"/>
          <ac:spMkLst>
            <pc:docMk/>
            <pc:sldMk cId="2126612570" sldId="277"/>
            <ac:spMk id="3" creationId="{B753638C-32C2-059A-1CE3-304AF0E80738}"/>
          </ac:spMkLst>
        </pc:spChg>
        <pc:picChg chg="add mod ord">
          <ac:chgData name="Sanjay Patel" userId="628076ae-b8d6-4f9d-8cf3-b7128204ba36" providerId="ADAL" clId="{FBC62E13-26C1-4BBD-8827-F771453733E3}" dt="2023-09-11T20:12:42.332" v="216" actId="22"/>
          <ac:picMkLst>
            <pc:docMk/>
            <pc:sldMk cId="2126612570" sldId="277"/>
            <ac:picMk id="5" creationId="{B07BF031-608E-3CD1-770D-1A2D6E004F48}"/>
          </ac:picMkLst>
        </pc:picChg>
      </pc:sldChg>
      <pc:sldChg chg="new del">
        <pc:chgData name="Sanjay Patel" userId="628076ae-b8d6-4f9d-8cf3-b7128204ba36" providerId="ADAL" clId="{FBC62E13-26C1-4BBD-8827-F771453733E3}" dt="2023-09-11T23:41:22.097" v="218" actId="47"/>
        <pc:sldMkLst>
          <pc:docMk/>
          <pc:sldMk cId="342249169" sldId="278"/>
        </pc:sldMkLst>
      </pc:sldChg>
      <pc:sldChg chg="new del">
        <pc:chgData name="Sanjay Patel" userId="628076ae-b8d6-4f9d-8cf3-b7128204ba36" providerId="ADAL" clId="{FBC62E13-26C1-4BBD-8827-F771453733E3}" dt="2023-09-11T23:41:23.646" v="219" actId="47"/>
        <pc:sldMkLst>
          <pc:docMk/>
          <pc:sldMk cId="1129313000" sldId="279"/>
        </pc:sldMkLst>
      </pc:sldChg>
      <pc:sldChg chg="new del">
        <pc:chgData name="Sanjay Patel" userId="628076ae-b8d6-4f9d-8cf3-b7128204ba36" providerId="ADAL" clId="{FBC62E13-26C1-4BBD-8827-F771453733E3}" dt="2023-09-11T23:41:25.235" v="220" actId="47"/>
        <pc:sldMkLst>
          <pc:docMk/>
          <pc:sldMk cId="1293974745" sldId="280"/>
        </pc:sldMkLst>
      </pc:sldChg>
      <pc:sldChg chg="new del">
        <pc:chgData name="Sanjay Patel" userId="628076ae-b8d6-4f9d-8cf3-b7128204ba36" providerId="ADAL" clId="{FBC62E13-26C1-4BBD-8827-F771453733E3}" dt="2023-09-11T23:41:26.182" v="221" actId="47"/>
        <pc:sldMkLst>
          <pc:docMk/>
          <pc:sldMk cId="2156607538" sldId="281"/>
        </pc:sldMkLst>
      </pc:sldChg>
      <pc:sldChg chg="new del">
        <pc:chgData name="Sanjay Patel" userId="628076ae-b8d6-4f9d-8cf3-b7128204ba36" providerId="ADAL" clId="{FBC62E13-26C1-4BBD-8827-F771453733E3}" dt="2023-09-11T23:41:27.342" v="222" actId="47"/>
        <pc:sldMkLst>
          <pc:docMk/>
          <pc:sldMk cId="2681438462" sldId="282"/>
        </pc:sldMkLst>
      </pc:sldChg>
      <pc:sldMasterChg chg="delSldLayout">
        <pc:chgData name="Sanjay Patel" userId="628076ae-b8d6-4f9d-8cf3-b7128204ba36" providerId="ADAL" clId="{FBC62E13-26C1-4BBD-8827-F771453733E3}" dt="2023-09-12T16:40:40.332" v="238" actId="47"/>
        <pc:sldMasterMkLst>
          <pc:docMk/>
          <pc:sldMasterMk cId="2634916615" sldId="2147483648"/>
        </pc:sldMasterMkLst>
        <pc:sldLayoutChg chg="del">
          <pc:chgData name="Sanjay Patel" userId="628076ae-b8d6-4f9d-8cf3-b7128204ba36" providerId="ADAL" clId="{FBC62E13-26C1-4BBD-8827-F771453733E3}" dt="2023-09-12T16:40:40.332" v="238" actId="47"/>
          <pc:sldLayoutMkLst>
            <pc:docMk/>
            <pc:sldMasterMk cId="2634916615" sldId="2147483648"/>
            <pc:sldLayoutMk cId="3973772434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D0FAB-2554-474B-8854-C9B25FB8D6A1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3677B-4481-451F-8825-FAD329AFF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92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87EB-65D7-4500-873C-410831173A8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948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997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10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92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8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67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24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12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670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40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23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 userDrawn="1"/>
        </p:nvGrpSpPr>
        <p:grpSpPr>
          <a:xfrm rot="16200000">
            <a:off x="10157004" y="2415658"/>
            <a:ext cx="3049041" cy="1020953"/>
            <a:chOff x="2374901" y="2184400"/>
            <a:chExt cx="7435850" cy="248920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374901" y="3429000"/>
              <a:ext cx="1238250" cy="1244600"/>
            </a:xfrm>
            <a:prstGeom prst="rect">
              <a:avLst/>
            </a:pr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3613151" y="3429000"/>
              <a:ext cx="1239838" cy="1244600"/>
            </a:xfrm>
            <a:prstGeom prst="rect">
              <a:avLst/>
            </a:pr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4852988" y="3429000"/>
              <a:ext cx="1239838" cy="1244600"/>
            </a:xfrm>
            <a:prstGeom prst="rect">
              <a:avLst/>
            </a:pr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6092826" y="3429000"/>
              <a:ext cx="1238250" cy="1244600"/>
            </a:xfrm>
            <a:prstGeom prst="rect">
              <a:avLst/>
            </a:pr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" name="Rectangle 9"/>
            <p:cNvSpPr>
              <a:spLocks noChangeArrowheads="1"/>
            </p:cNvSpPr>
            <p:nvPr userDrawn="1"/>
          </p:nvSpPr>
          <p:spPr bwMode="auto">
            <a:xfrm>
              <a:off x="7331076" y="3429000"/>
              <a:ext cx="1239838" cy="1244600"/>
            </a:xfrm>
            <a:prstGeom prst="rect">
              <a:avLst/>
            </a:pr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0" name="Rectangle 10"/>
            <p:cNvSpPr>
              <a:spLocks noChangeArrowheads="1"/>
            </p:cNvSpPr>
            <p:nvPr userDrawn="1"/>
          </p:nvSpPr>
          <p:spPr bwMode="auto">
            <a:xfrm>
              <a:off x="8570913" y="34290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1" name="Rectangle 11"/>
            <p:cNvSpPr>
              <a:spLocks noChangeArrowheads="1"/>
            </p:cNvSpPr>
            <p:nvPr userDrawn="1"/>
          </p:nvSpPr>
          <p:spPr bwMode="auto">
            <a:xfrm>
              <a:off x="2374901" y="2184400"/>
              <a:ext cx="1238250" cy="1244600"/>
            </a:xfrm>
            <a:prstGeom prst="rect">
              <a:avLst/>
            </a:pr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2" name="Rectangle 12"/>
            <p:cNvSpPr>
              <a:spLocks noChangeArrowheads="1"/>
            </p:cNvSpPr>
            <p:nvPr userDrawn="1"/>
          </p:nvSpPr>
          <p:spPr bwMode="auto">
            <a:xfrm>
              <a:off x="3613151" y="21844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3" name="Rectangle 13"/>
            <p:cNvSpPr>
              <a:spLocks noChangeArrowheads="1"/>
            </p:cNvSpPr>
            <p:nvPr userDrawn="1"/>
          </p:nvSpPr>
          <p:spPr bwMode="auto">
            <a:xfrm>
              <a:off x="4852988" y="2184400"/>
              <a:ext cx="1239838" cy="1244600"/>
            </a:xfrm>
            <a:prstGeom prst="rect">
              <a:avLst/>
            </a:pr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4" name="Rectangle 14"/>
            <p:cNvSpPr>
              <a:spLocks noChangeArrowheads="1"/>
            </p:cNvSpPr>
            <p:nvPr userDrawn="1"/>
          </p:nvSpPr>
          <p:spPr bwMode="auto">
            <a:xfrm>
              <a:off x="6092826" y="2184400"/>
              <a:ext cx="1238250" cy="1244600"/>
            </a:xfrm>
            <a:prstGeom prst="rect">
              <a:avLst/>
            </a:pr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5" name="Rectangle 15"/>
            <p:cNvSpPr>
              <a:spLocks noChangeArrowheads="1"/>
            </p:cNvSpPr>
            <p:nvPr userDrawn="1"/>
          </p:nvSpPr>
          <p:spPr bwMode="auto">
            <a:xfrm>
              <a:off x="7331076" y="21844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6" name="Rectangle 16"/>
            <p:cNvSpPr>
              <a:spLocks noChangeArrowheads="1"/>
            </p:cNvSpPr>
            <p:nvPr userDrawn="1"/>
          </p:nvSpPr>
          <p:spPr bwMode="auto">
            <a:xfrm>
              <a:off x="8570913" y="2184400"/>
              <a:ext cx="1239838" cy="1244600"/>
            </a:xfrm>
            <a:prstGeom prst="rect">
              <a:avLst/>
            </a:pr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31076" y="2184400"/>
              <a:ext cx="1239838" cy="1244600"/>
            </a:xfrm>
            <a:custGeom>
              <a:avLst/>
              <a:gdLst>
                <a:gd name="T0" fmla="*/ 0 w 781"/>
                <a:gd name="T1" fmla="*/ 784 h 784"/>
                <a:gd name="T2" fmla="*/ 0 w 781"/>
                <a:gd name="T3" fmla="*/ 784 h 784"/>
                <a:gd name="T4" fmla="*/ 781 w 781"/>
                <a:gd name="T5" fmla="*/ 784 h 784"/>
                <a:gd name="T6" fmla="*/ 781 w 781"/>
                <a:gd name="T7" fmla="*/ 0 h 784"/>
                <a:gd name="T8" fmla="*/ 781 w 781"/>
                <a:gd name="T9" fmla="*/ 0 h 784"/>
                <a:gd name="T10" fmla="*/ 0 w 781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784"/>
                  </a:moveTo>
                  <a:lnTo>
                    <a:pt x="0" y="784"/>
                  </a:lnTo>
                  <a:lnTo>
                    <a:pt x="781" y="784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331076" y="2184400"/>
              <a:ext cx="620713" cy="622300"/>
            </a:xfrm>
            <a:custGeom>
              <a:avLst/>
              <a:gdLst>
                <a:gd name="T0" fmla="*/ 391 w 391"/>
                <a:gd name="T1" fmla="*/ 0 h 392"/>
                <a:gd name="T2" fmla="*/ 391 w 391"/>
                <a:gd name="T3" fmla="*/ 0 h 392"/>
                <a:gd name="T4" fmla="*/ 0 w 391"/>
                <a:gd name="T5" fmla="*/ 0 h 392"/>
                <a:gd name="T6" fmla="*/ 0 w 391"/>
                <a:gd name="T7" fmla="*/ 392 h 392"/>
                <a:gd name="T8" fmla="*/ 0 w 391"/>
                <a:gd name="T9" fmla="*/ 392 h 392"/>
                <a:gd name="T10" fmla="*/ 391 w 391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0"/>
                  </a:moveTo>
                  <a:lnTo>
                    <a:pt x="391" y="0"/>
                  </a:lnTo>
                  <a:lnTo>
                    <a:pt x="0" y="0"/>
                  </a:lnTo>
                  <a:lnTo>
                    <a:pt x="0" y="392"/>
                  </a:lnTo>
                  <a:lnTo>
                    <a:pt x="0" y="392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2374901" y="2184400"/>
              <a:ext cx="1238250" cy="1244600"/>
            </a:xfrm>
            <a:custGeom>
              <a:avLst/>
              <a:gdLst>
                <a:gd name="T0" fmla="*/ 0 w 780"/>
                <a:gd name="T1" fmla="*/ 784 h 784"/>
                <a:gd name="T2" fmla="*/ 0 w 780"/>
                <a:gd name="T3" fmla="*/ 784 h 784"/>
                <a:gd name="T4" fmla="*/ 0 w 780"/>
                <a:gd name="T5" fmla="*/ 0 h 784"/>
                <a:gd name="T6" fmla="*/ 780 w 780"/>
                <a:gd name="T7" fmla="*/ 0 h 784"/>
                <a:gd name="T8" fmla="*/ 780 w 780"/>
                <a:gd name="T9" fmla="*/ 0 h 784"/>
                <a:gd name="T10" fmla="*/ 0 w 780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0" h="784">
                  <a:moveTo>
                    <a:pt x="0" y="784"/>
                  </a:moveTo>
                  <a:lnTo>
                    <a:pt x="0" y="784"/>
                  </a:lnTo>
                  <a:lnTo>
                    <a:pt x="0" y="0"/>
                  </a:lnTo>
                  <a:lnTo>
                    <a:pt x="780" y="0"/>
                  </a:lnTo>
                  <a:lnTo>
                    <a:pt x="780" y="0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2994026" y="2806700"/>
              <a:ext cx="619125" cy="622300"/>
            </a:xfrm>
            <a:custGeom>
              <a:avLst/>
              <a:gdLst>
                <a:gd name="T0" fmla="*/ 390 w 390"/>
                <a:gd name="T1" fmla="*/ 0 h 392"/>
                <a:gd name="T2" fmla="*/ 390 w 390"/>
                <a:gd name="T3" fmla="*/ 0 h 392"/>
                <a:gd name="T4" fmla="*/ 390 w 390"/>
                <a:gd name="T5" fmla="*/ 392 h 392"/>
                <a:gd name="T6" fmla="*/ 0 w 390"/>
                <a:gd name="T7" fmla="*/ 392 h 392"/>
                <a:gd name="T8" fmla="*/ 0 w 390"/>
                <a:gd name="T9" fmla="*/ 392 h 392"/>
                <a:gd name="T10" fmla="*/ 390 w 390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0" h="392">
                  <a:moveTo>
                    <a:pt x="390" y="0"/>
                  </a:moveTo>
                  <a:lnTo>
                    <a:pt x="390" y="0"/>
                  </a:lnTo>
                  <a:lnTo>
                    <a:pt x="390" y="392"/>
                  </a:lnTo>
                  <a:lnTo>
                    <a:pt x="0" y="392"/>
                  </a:lnTo>
                  <a:lnTo>
                    <a:pt x="0" y="392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613151" y="3429000"/>
              <a:ext cx="1239838" cy="1244600"/>
            </a:xfrm>
            <a:custGeom>
              <a:avLst/>
              <a:gdLst>
                <a:gd name="T0" fmla="*/ 0 w 781"/>
                <a:gd name="T1" fmla="*/ 0 h 784"/>
                <a:gd name="T2" fmla="*/ 0 w 781"/>
                <a:gd name="T3" fmla="*/ 0 h 784"/>
                <a:gd name="T4" fmla="*/ 781 w 781"/>
                <a:gd name="T5" fmla="*/ 0 h 784"/>
                <a:gd name="T6" fmla="*/ 781 w 781"/>
                <a:gd name="T7" fmla="*/ 784 h 784"/>
                <a:gd name="T8" fmla="*/ 781 w 781"/>
                <a:gd name="T9" fmla="*/ 784 h 784"/>
                <a:gd name="T10" fmla="*/ 0 w 781"/>
                <a:gd name="T11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0"/>
                  </a:moveTo>
                  <a:lnTo>
                    <a:pt x="0" y="0"/>
                  </a:lnTo>
                  <a:lnTo>
                    <a:pt x="781" y="0"/>
                  </a:lnTo>
                  <a:lnTo>
                    <a:pt x="781" y="784"/>
                  </a:lnTo>
                  <a:lnTo>
                    <a:pt x="781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2" name="Freeform 22"/>
            <p:cNvSpPr>
              <a:spLocks/>
            </p:cNvSpPr>
            <p:nvPr userDrawn="1"/>
          </p:nvSpPr>
          <p:spPr bwMode="auto">
            <a:xfrm>
              <a:off x="3613151" y="4051300"/>
              <a:ext cx="620713" cy="622300"/>
            </a:xfrm>
            <a:custGeom>
              <a:avLst/>
              <a:gdLst>
                <a:gd name="T0" fmla="*/ 391 w 391"/>
                <a:gd name="T1" fmla="*/ 392 h 392"/>
                <a:gd name="T2" fmla="*/ 391 w 391"/>
                <a:gd name="T3" fmla="*/ 392 h 392"/>
                <a:gd name="T4" fmla="*/ 0 w 391"/>
                <a:gd name="T5" fmla="*/ 392 h 392"/>
                <a:gd name="T6" fmla="*/ 0 w 391"/>
                <a:gd name="T7" fmla="*/ 0 h 392"/>
                <a:gd name="T8" fmla="*/ 0 w 391"/>
                <a:gd name="T9" fmla="*/ 0 h 392"/>
                <a:gd name="T10" fmla="*/ 391 w 391"/>
                <a:gd name="T11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392"/>
                  </a:moveTo>
                  <a:lnTo>
                    <a:pt x="391" y="392"/>
                  </a:lnTo>
                  <a:lnTo>
                    <a:pt x="0" y="39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91" y="392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3" name="Freeform 23"/>
            <p:cNvSpPr>
              <a:spLocks/>
            </p:cNvSpPr>
            <p:nvPr userDrawn="1"/>
          </p:nvSpPr>
          <p:spPr bwMode="auto">
            <a:xfrm>
              <a:off x="6092826" y="2184400"/>
              <a:ext cx="619125" cy="1244600"/>
            </a:xfrm>
            <a:custGeom>
              <a:avLst/>
              <a:gdLst>
                <a:gd name="T0" fmla="*/ 288 w 288"/>
                <a:gd name="T1" fmla="*/ 288 h 576"/>
                <a:gd name="T2" fmla="*/ 0 w 288"/>
                <a:gd name="T3" fmla="*/ 576 h 576"/>
                <a:gd name="T4" fmla="*/ 0 w 288"/>
                <a:gd name="T5" fmla="*/ 0 h 576"/>
                <a:gd name="T6" fmla="*/ 288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288"/>
                  </a:moveTo>
                  <a:cubicBezTo>
                    <a:pt x="288" y="447"/>
                    <a:pt x="159" y="576"/>
                    <a:pt x="0" y="5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9" y="0"/>
                    <a:pt x="288" y="129"/>
                    <a:pt x="288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4" name="Freeform 24"/>
            <p:cNvSpPr>
              <a:spLocks/>
            </p:cNvSpPr>
            <p:nvPr userDrawn="1"/>
          </p:nvSpPr>
          <p:spPr bwMode="auto">
            <a:xfrm>
              <a:off x="6711951" y="2184400"/>
              <a:ext cx="619125" cy="1244600"/>
            </a:xfrm>
            <a:custGeom>
              <a:avLst/>
              <a:gdLst>
                <a:gd name="T0" fmla="*/ 288 w 288"/>
                <a:gd name="T1" fmla="*/ 0 h 576"/>
                <a:gd name="T2" fmla="*/ 288 w 288"/>
                <a:gd name="T3" fmla="*/ 576 h 576"/>
                <a:gd name="T4" fmla="*/ 0 w 288"/>
                <a:gd name="T5" fmla="*/ 288 h 576"/>
                <a:gd name="T6" fmla="*/ 288 w 288"/>
                <a:gd name="T7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0"/>
                  </a:moveTo>
                  <a:cubicBezTo>
                    <a:pt x="288" y="576"/>
                    <a:pt x="288" y="576"/>
                    <a:pt x="288" y="576"/>
                  </a:cubicBezTo>
                  <a:cubicBezTo>
                    <a:pt x="129" y="576"/>
                    <a:pt x="0" y="447"/>
                    <a:pt x="0" y="288"/>
                  </a:cubicBezTo>
                  <a:cubicBezTo>
                    <a:pt x="0" y="129"/>
                    <a:pt x="129" y="0"/>
                    <a:pt x="288" y="0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5" name="Freeform 25"/>
            <p:cNvSpPr>
              <a:spLocks/>
            </p:cNvSpPr>
            <p:nvPr userDrawn="1"/>
          </p:nvSpPr>
          <p:spPr bwMode="auto">
            <a:xfrm>
              <a:off x="8570913" y="2184400"/>
              <a:ext cx="1239838" cy="1244600"/>
            </a:xfrm>
            <a:custGeom>
              <a:avLst/>
              <a:gdLst>
                <a:gd name="T0" fmla="*/ 0 w 781"/>
                <a:gd name="T1" fmla="*/ 0 h 784"/>
                <a:gd name="T2" fmla="*/ 0 w 781"/>
                <a:gd name="T3" fmla="*/ 0 h 784"/>
                <a:gd name="T4" fmla="*/ 0 w 781"/>
                <a:gd name="T5" fmla="*/ 784 h 784"/>
                <a:gd name="T6" fmla="*/ 781 w 781"/>
                <a:gd name="T7" fmla="*/ 784 h 784"/>
                <a:gd name="T8" fmla="*/ 781 w 781"/>
                <a:gd name="T9" fmla="*/ 784 h 784"/>
                <a:gd name="T10" fmla="*/ 0 w 781"/>
                <a:gd name="T11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0"/>
                  </a:moveTo>
                  <a:lnTo>
                    <a:pt x="0" y="0"/>
                  </a:lnTo>
                  <a:lnTo>
                    <a:pt x="0" y="784"/>
                  </a:lnTo>
                  <a:lnTo>
                    <a:pt x="781" y="784"/>
                  </a:lnTo>
                  <a:lnTo>
                    <a:pt x="781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6" name="Freeform 26"/>
            <p:cNvSpPr>
              <a:spLocks/>
            </p:cNvSpPr>
            <p:nvPr userDrawn="1"/>
          </p:nvSpPr>
          <p:spPr bwMode="auto">
            <a:xfrm>
              <a:off x="9190038" y="2184400"/>
              <a:ext cx="620713" cy="622300"/>
            </a:xfrm>
            <a:custGeom>
              <a:avLst/>
              <a:gdLst>
                <a:gd name="T0" fmla="*/ 391 w 391"/>
                <a:gd name="T1" fmla="*/ 392 h 392"/>
                <a:gd name="T2" fmla="*/ 391 w 391"/>
                <a:gd name="T3" fmla="*/ 392 h 392"/>
                <a:gd name="T4" fmla="*/ 391 w 391"/>
                <a:gd name="T5" fmla="*/ 0 h 392"/>
                <a:gd name="T6" fmla="*/ 0 w 391"/>
                <a:gd name="T7" fmla="*/ 0 h 392"/>
                <a:gd name="T8" fmla="*/ 0 w 391"/>
                <a:gd name="T9" fmla="*/ 0 h 392"/>
                <a:gd name="T10" fmla="*/ 391 w 391"/>
                <a:gd name="T11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392"/>
                  </a:moveTo>
                  <a:lnTo>
                    <a:pt x="391" y="392"/>
                  </a:lnTo>
                  <a:lnTo>
                    <a:pt x="39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91" y="392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7" name="Freeform 27"/>
            <p:cNvSpPr>
              <a:spLocks/>
            </p:cNvSpPr>
            <p:nvPr userDrawn="1"/>
          </p:nvSpPr>
          <p:spPr bwMode="auto">
            <a:xfrm>
              <a:off x="7331076" y="3429000"/>
              <a:ext cx="1239838" cy="622300"/>
            </a:xfrm>
            <a:custGeom>
              <a:avLst/>
              <a:gdLst>
                <a:gd name="T0" fmla="*/ 288 w 576"/>
                <a:gd name="T1" fmla="*/ 288 h 288"/>
                <a:gd name="T2" fmla="*/ 0 w 576"/>
                <a:gd name="T3" fmla="*/ 0 h 288"/>
                <a:gd name="T4" fmla="*/ 576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129" y="288"/>
                    <a:pt x="0" y="159"/>
                    <a:pt x="0" y="0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576" y="159"/>
                    <a:pt x="447" y="288"/>
                    <a:pt x="288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8" name="Freeform 28"/>
            <p:cNvSpPr>
              <a:spLocks/>
            </p:cNvSpPr>
            <p:nvPr userDrawn="1"/>
          </p:nvSpPr>
          <p:spPr bwMode="auto">
            <a:xfrm>
              <a:off x="7331076" y="4051300"/>
              <a:ext cx="1239838" cy="622300"/>
            </a:xfrm>
            <a:custGeom>
              <a:avLst/>
              <a:gdLst>
                <a:gd name="T0" fmla="*/ 576 w 576"/>
                <a:gd name="T1" fmla="*/ 288 h 288"/>
                <a:gd name="T2" fmla="*/ 0 w 576"/>
                <a:gd name="T3" fmla="*/ 288 h 288"/>
                <a:gd name="T4" fmla="*/ 288 w 576"/>
                <a:gd name="T5" fmla="*/ 0 h 288"/>
                <a:gd name="T6" fmla="*/ 576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576" y="288"/>
                  </a:moveTo>
                  <a:cubicBezTo>
                    <a:pt x="0" y="288"/>
                    <a:pt x="0" y="288"/>
                    <a:pt x="0" y="288"/>
                  </a:cubicBezTo>
                  <a:cubicBezTo>
                    <a:pt x="0" y="129"/>
                    <a:pt x="129" y="0"/>
                    <a:pt x="288" y="0"/>
                  </a:cubicBezTo>
                  <a:cubicBezTo>
                    <a:pt x="447" y="0"/>
                    <a:pt x="576" y="129"/>
                    <a:pt x="576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9" name="Freeform 29"/>
            <p:cNvSpPr>
              <a:spLocks/>
            </p:cNvSpPr>
            <p:nvPr userDrawn="1"/>
          </p:nvSpPr>
          <p:spPr bwMode="auto">
            <a:xfrm>
              <a:off x="6092826" y="3429000"/>
              <a:ext cx="1238250" cy="1244600"/>
            </a:xfrm>
            <a:custGeom>
              <a:avLst/>
              <a:gdLst>
                <a:gd name="T0" fmla="*/ 780 w 780"/>
                <a:gd name="T1" fmla="*/ 784 h 784"/>
                <a:gd name="T2" fmla="*/ 780 w 780"/>
                <a:gd name="T3" fmla="*/ 784 h 784"/>
                <a:gd name="T4" fmla="*/ 0 w 780"/>
                <a:gd name="T5" fmla="*/ 784 h 784"/>
                <a:gd name="T6" fmla="*/ 0 w 780"/>
                <a:gd name="T7" fmla="*/ 0 h 784"/>
                <a:gd name="T8" fmla="*/ 0 w 780"/>
                <a:gd name="T9" fmla="*/ 0 h 784"/>
                <a:gd name="T10" fmla="*/ 780 w 780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0" h="784">
                  <a:moveTo>
                    <a:pt x="780" y="784"/>
                  </a:moveTo>
                  <a:lnTo>
                    <a:pt x="780" y="784"/>
                  </a:lnTo>
                  <a:lnTo>
                    <a:pt x="0" y="78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80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0" name="Freeform 30"/>
            <p:cNvSpPr>
              <a:spLocks/>
            </p:cNvSpPr>
            <p:nvPr userDrawn="1"/>
          </p:nvSpPr>
          <p:spPr bwMode="auto">
            <a:xfrm>
              <a:off x="6711951" y="3429000"/>
              <a:ext cx="619125" cy="622300"/>
            </a:xfrm>
            <a:custGeom>
              <a:avLst/>
              <a:gdLst>
                <a:gd name="T0" fmla="*/ 0 w 390"/>
                <a:gd name="T1" fmla="*/ 0 h 392"/>
                <a:gd name="T2" fmla="*/ 0 w 390"/>
                <a:gd name="T3" fmla="*/ 0 h 392"/>
                <a:gd name="T4" fmla="*/ 390 w 390"/>
                <a:gd name="T5" fmla="*/ 0 h 392"/>
                <a:gd name="T6" fmla="*/ 390 w 390"/>
                <a:gd name="T7" fmla="*/ 392 h 392"/>
                <a:gd name="T8" fmla="*/ 390 w 390"/>
                <a:gd name="T9" fmla="*/ 392 h 392"/>
                <a:gd name="T10" fmla="*/ 0 w 390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0" h="392">
                  <a:moveTo>
                    <a:pt x="0" y="0"/>
                  </a:moveTo>
                  <a:lnTo>
                    <a:pt x="0" y="0"/>
                  </a:lnTo>
                  <a:lnTo>
                    <a:pt x="390" y="0"/>
                  </a:lnTo>
                  <a:lnTo>
                    <a:pt x="390" y="392"/>
                  </a:lnTo>
                  <a:lnTo>
                    <a:pt x="390" y="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1" name="Freeform 31"/>
            <p:cNvSpPr>
              <a:spLocks/>
            </p:cNvSpPr>
            <p:nvPr userDrawn="1"/>
          </p:nvSpPr>
          <p:spPr bwMode="auto">
            <a:xfrm>
              <a:off x="4852988" y="3429000"/>
              <a:ext cx="619125" cy="1244600"/>
            </a:xfrm>
            <a:custGeom>
              <a:avLst/>
              <a:gdLst>
                <a:gd name="T0" fmla="*/ 288 w 288"/>
                <a:gd name="T1" fmla="*/ 288 h 576"/>
                <a:gd name="T2" fmla="*/ 0 w 288"/>
                <a:gd name="T3" fmla="*/ 0 h 576"/>
                <a:gd name="T4" fmla="*/ 0 w 288"/>
                <a:gd name="T5" fmla="*/ 576 h 576"/>
                <a:gd name="T6" fmla="*/ 288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288"/>
                  </a:moveTo>
                  <a:cubicBezTo>
                    <a:pt x="288" y="129"/>
                    <a:pt x="159" y="0"/>
                    <a:pt x="0" y="0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159" y="576"/>
                    <a:pt x="288" y="447"/>
                    <a:pt x="288" y="288"/>
                  </a:cubicBezTo>
                  <a:close/>
                </a:path>
              </a:pathLst>
            </a:cu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2" name="Freeform 32"/>
            <p:cNvSpPr>
              <a:spLocks/>
            </p:cNvSpPr>
            <p:nvPr userDrawn="1"/>
          </p:nvSpPr>
          <p:spPr bwMode="auto">
            <a:xfrm>
              <a:off x="5472113" y="3429000"/>
              <a:ext cx="620713" cy="1244600"/>
            </a:xfrm>
            <a:custGeom>
              <a:avLst/>
              <a:gdLst>
                <a:gd name="T0" fmla="*/ 288 w 288"/>
                <a:gd name="T1" fmla="*/ 576 h 576"/>
                <a:gd name="T2" fmla="*/ 288 w 288"/>
                <a:gd name="T3" fmla="*/ 0 h 576"/>
                <a:gd name="T4" fmla="*/ 0 w 288"/>
                <a:gd name="T5" fmla="*/ 288 h 576"/>
                <a:gd name="T6" fmla="*/ 288 w 288"/>
                <a:gd name="T7" fmla="*/ 57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576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47"/>
                    <a:pt x="129" y="576"/>
                    <a:pt x="288" y="576"/>
                  </a:cubicBezTo>
                  <a:close/>
                </a:path>
              </a:pathLst>
            </a:cu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3" name="Freeform 33"/>
            <p:cNvSpPr>
              <a:spLocks/>
            </p:cNvSpPr>
            <p:nvPr userDrawn="1"/>
          </p:nvSpPr>
          <p:spPr bwMode="auto">
            <a:xfrm>
              <a:off x="3613151" y="2184400"/>
              <a:ext cx="1239838" cy="622300"/>
            </a:xfrm>
            <a:custGeom>
              <a:avLst/>
              <a:gdLst>
                <a:gd name="T0" fmla="*/ 288 w 576"/>
                <a:gd name="T1" fmla="*/ 288 h 288"/>
                <a:gd name="T2" fmla="*/ 576 w 576"/>
                <a:gd name="T3" fmla="*/ 0 h 288"/>
                <a:gd name="T4" fmla="*/ 0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447" y="288"/>
                    <a:pt x="576" y="159"/>
                    <a:pt x="5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129" y="288"/>
                    <a:pt x="288" y="288"/>
                  </a:cubicBezTo>
                  <a:close/>
                </a:path>
              </a:pathLst>
            </a:cu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4" name="Freeform 34"/>
            <p:cNvSpPr>
              <a:spLocks/>
            </p:cNvSpPr>
            <p:nvPr userDrawn="1"/>
          </p:nvSpPr>
          <p:spPr bwMode="auto">
            <a:xfrm>
              <a:off x="3613151" y="2806700"/>
              <a:ext cx="1239838" cy="622300"/>
            </a:xfrm>
            <a:custGeom>
              <a:avLst/>
              <a:gdLst>
                <a:gd name="T0" fmla="*/ 0 w 576"/>
                <a:gd name="T1" fmla="*/ 288 h 288"/>
                <a:gd name="T2" fmla="*/ 576 w 576"/>
                <a:gd name="T3" fmla="*/ 288 h 288"/>
                <a:gd name="T4" fmla="*/ 288 w 576"/>
                <a:gd name="T5" fmla="*/ 0 h 288"/>
                <a:gd name="T6" fmla="*/ 0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0" y="288"/>
                  </a:moveTo>
                  <a:cubicBezTo>
                    <a:pt x="576" y="288"/>
                    <a:pt x="576" y="288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5" name="Freeform 35"/>
            <p:cNvSpPr>
              <a:spLocks/>
            </p:cNvSpPr>
            <p:nvPr userDrawn="1"/>
          </p:nvSpPr>
          <p:spPr bwMode="auto">
            <a:xfrm>
              <a:off x="4852988" y="2184400"/>
              <a:ext cx="1239838" cy="1244600"/>
            </a:xfrm>
            <a:custGeom>
              <a:avLst/>
              <a:gdLst>
                <a:gd name="T0" fmla="*/ 781 w 781"/>
                <a:gd name="T1" fmla="*/ 784 h 784"/>
                <a:gd name="T2" fmla="*/ 781 w 781"/>
                <a:gd name="T3" fmla="*/ 784 h 784"/>
                <a:gd name="T4" fmla="*/ 0 w 781"/>
                <a:gd name="T5" fmla="*/ 784 h 784"/>
                <a:gd name="T6" fmla="*/ 0 w 781"/>
                <a:gd name="T7" fmla="*/ 0 h 784"/>
                <a:gd name="T8" fmla="*/ 0 w 781"/>
                <a:gd name="T9" fmla="*/ 0 h 784"/>
                <a:gd name="T10" fmla="*/ 781 w 781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781" y="784"/>
                  </a:moveTo>
                  <a:lnTo>
                    <a:pt x="781" y="784"/>
                  </a:lnTo>
                  <a:lnTo>
                    <a:pt x="0" y="78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81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6" name="Freeform 36"/>
            <p:cNvSpPr>
              <a:spLocks/>
            </p:cNvSpPr>
            <p:nvPr userDrawn="1"/>
          </p:nvSpPr>
          <p:spPr bwMode="auto">
            <a:xfrm>
              <a:off x="5472113" y="2184400"/>
              <a:ext cx="620713" cy="622300"/>
            </a:xfrm>
            <a:custGeom>
              <a:avLst/>
              <a:gdLst>
                <a:gd name="T0" fmla="*/ 0 w 391"/>
                <a:gd name="T1" fmla="*/ 0 h 392"/>
                <a:gd name="T2" fmla="*/ 0 w 391"/>
                <a:gd name="T3" fmla="*/ 0 h 392"/>
                <a:gd name="T4" fmla="*/ 391 w 391"/>
                <a:gd name="T5" fmla="*/ 0 h 392"/>
                <a:gd name="T6" fmla="*/ 391 w 391"/>
                <a:gd name="T7" fmla="*/ 392 h 392"/>
                <a:gd name="T8" fmla="*/ 391 w 391"/>
                <a:gd name="T9" fmla="*/ 392 h 392"/>
                <a:gd name="T10" fmla="*/ 0 w 391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0" y="0"/>
                  </a:moveTo>
                  <a:lnTo>
                    <a:pt x="0" y="0"/>
                  </a:lnTo>
                  <a:lnTo>
                    <a:pt x="391" y="0"/>
                  </a:lnTo>
                  <a:lnTo>
                    <a:pt x="391" y="392"/>
                  </a:lnTo>
                  <a:lnTo>
                    <a:pt x="391" y="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7" name="Freeform 37"/>
            <p:cNvSpPr>
              <a:spLocks/>
            </p:cNvSpPr>
            <p:nvPr userDrawn="1"/>
          </p:nvSpPr>
          <p:spPr bwMode="auto">
            <a:xfrm>
              <a:off x="2374901" y="3429000"/>
              <a:ext cx="1238250" cy="622300"/>
            </a:xfrm>
            <a:custGeom>
              <a:avLst/>
              <a:gdLst>
                <a:gd name="T0" fmla="*/ 288 w 576"/>
                <a:gd name="T1" fmla="*/ 288 h 288"/>
                <a:gd name="T2" fmla="*/ 576 w 576"/>
                <a:gd name="T3" fmla="*/ 0 h 288"/>
                <a:gd name="T4" fmla="*/ 0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447" y="288"/>
                    <a:pt x="576" y="159"/>
                    <a:pt x="5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129" y="288"/>
                    <a:pt x="288" y="288"/>
                  </a:cubicBezTo>
                  <a:close/>
                </a:path>
              </a:pathLst>
            </a:cu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8" name="Freeform 38"/>
            <p:cNvSpPr>
              <a:spLocks/>
            </p:cNvSpPr>
            <p:nvPr userDrawn="1"/>
          </p:nvSpPr>
          <p:spPr bwMode="auto">
            <a:xfrm>
              <a:off x="2374901" y="4051300"/>
              <a:ext cx="1238250" cy="622300"/>
            </a:xfrm>
            <a:custGeom>
              <a:avLst/>
              <a:gdLst>
                <a:gd name="T0" fmla="*/ 0 w 576"/>
                <a:gd name="T1" fmla="*/ 288 h 288"/>
                <a:gd name="T2" fmla="*/ 576 w 576"/>
                <a:gd name="T3" fmla="*/ 288 h 288"/>
                <a:gd name="T4" fmla="*/ 288 w 576"/>
                <a:gd name="T5" fmla="*/ 0 h 288"/>
                <a:gd name="T6" fmla="*/ 0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0" y="288"/>
                  </a:moveTo>
                  <a:cubicBezTo>
                    <a:pt x="576" y="288"/>
                    <a:pt x="576" y="288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9" name="Freeform 39"/>
            <p:cNvSpPr>
              <a:spLocks/>
            </p:cNvSpPr>
            <p:nvPr userDrawn="1"/>
          </p:nvSpPr>
          <p:spPr bwMode="auto">
            <a:xfrm>
              <a:off x="9190038" y="3429000"/>
              <a:ext cx="620713" cy="1244600"/>
            </a:xfrm>
            <a:custGeom>
              <a:avLst/>
              <a:gdLst>
                <a:gd name="T0" fmla="*/ 0 w 288"/>
                <a:gd name="T1" fmla="*/ 288 h 576"/>
                <a:gd name="T2" fmla="*/ 288 w 288"/>
                <a:gd name="T3" fmla="*/ 576 h 576"/>
                <a:gd name="T4" fmla="*/ 288 w 288"/>
                <a:gd name="T5" fmla="*/ 0 h 576"/>
                <a:gd name="T6" fmla="*/ 0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0" y="288"/>
                  </a:moveTo>
                  <a:cubicBezTo>
                    <a:pt x="0" y="447"/>
                    <a:pt x="129" y="576"/>
                    <a:pt x="288" y="576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0" name="Freeform 40"/>
            <p:cNvSpPr>
              <a:spLocks/>
            </p:cNvSpPr>
            <p:nvPr userDrawn="1"/>
          </p:nvSpPr>
          <p:spPr bwMode="auto">
            <a:xfrm>
              <a:off x="8570913" y="3429000"/>
              <a:ext cx="619125" cy="1244600"/>
            </a:xfrm>
            <a:custGeom>
              <a:avLst/>
              <a:gdLst>
                <a:gd name="T0" fmla="*/ 0 w 288"/>
                <a:gd name="T1" fmla="*/ 0 h 576"/>
                <a:gd name="T2" fmla="*/ 0 w 288"/>
                <a:gd name="T3" fmla="*/ 576 h 576"/>
                <a:gd name="T4" fmla="*/ 288 w 288"/>
                <a:gd name="T5" fmla="*/ 288 h 576"/>
                <a:gd name="T6" fmla="*/ 0 w 288"/>
                <a:gd name="T7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0" y="0"/>
                  </a:moveTo>
                  <a:cubicBezTo>
                    <a:pt x="0" y="576"/>
                    <a:pt x="0" y="576"/>
                    <a:pt x="0" y="576"/>
                  </a:cubicBezTo>
                  <a:cubicBezTo>
                    <a:pt x="159" y="576"/>
                    <a:pt x="288" y="447"/>
                    <a:pt x="288" y="288"/>
                  </a:cubicBezTo>
                  <a:cubicBezTo>
                    <a:pt x="288" y="129"/>
                    <a:pt x="159" y="0"/>
                    <a:pt x="0" y="0"/>
                  </a:cubicBezTo>
                  <a:close/>
                </a:path>
              </a:pathLst>
            </a:cu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1" name="Freeform 41"/>
            <p:cNvSpPr>
              <a:spLocks/>
            </p:cNvSpPr>
            <p:nvPr userDrawn="1"/>
          </p:nvSpPr>
          <p:spPr bwMode="auto">
            <a:xfrm>
              <a:off x="5040313" y="3022600"/>
              <a:ext cx="962025" cy="974725"/>
            </a:xfrm>
            <a:custGeom>
              <a:avLst/>
              <a:gdLst>
                <a:gd name="T0" fmla="*/ 267 w 447"/>
                <a:gd name="T1" fmla="*/ 0 h 451"/>
                <a:gd name="T2" fmla="*/ 122 w 447"/>
                <a:gd name="T3" fmla="*/ 71 h 451"/>
                <a:gd name="T4" fmla="*/ 122 w 447"/>
                <a:gd name="T5" fmla="*/ 71 h 451"/>
                <a:gd name="T6" fmla="*/ 122 w 447"/>
                <a:gd name="T7" fmla="*/ 71 h 451"/>
                <a:gd name="T8" fmla="*/ 122 w 447"/>
                <a:gd name="T9" fmla="*/ 8 h 451"/>
                <a:gd name="T10" fmla="*/ 0 w 447"/>
                <a:gd name="T11" fmla="*/ 8 h 451"/>
                <a:gd name="T12" fmla="*/ 0 w 447"/>
                <a:gd name="T13" fmla="*/ 451 h 451"/>
                <a:gd name="T14" fmla="*/ 122 w 447"/>
                <a:gd name="T15" fmla="*/ 451 h 451"/>
                <a:gd name="T16" fmla="*/ 122 w 447"/>
                <a:gd name="T17" fmla="*/ 199 h 451"/>
                <a:gd name="T18" fmla="*/ 222 w 447"/>
                <a:gd name="T19" fmla="*/ 105 h 451"/>
                <a:gd name="T20" fmla="*/ 325 w 447"/>
                <a:gd name="T21" fmla="*/ 199 h 451"/>
                <a:gd name="T22" fmla="*/ 325 w 447"/>
                <a:gd name="T23" fmla="*/ 451 h 451"/>
                <a:gd name="T24" fmla="*/ 447 w 447"/>
                <a:gd name="T25" fmla="*/ 451 h 451"/>
                <a:gd name="T26" fmla="*/ 447 w 447"/>
                <a:gd name="T27" fmla="*/ 176 h 451"/>
                <a:gd name="T28" fmla="*/ 267 w 447"/>
                <a:gd name="T2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7" h="451">
                  <a:moveTo>
                    <a:pt x="267" y="0"/>
                  </a:moveTo>
                  <a:cubicBezTo>
                    <a:pt x="216" y="0"/>
                    <a:pt x="158" y="24"/>
                    <a:pt x="122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122" y="451"/>
                    <a:pt x="122" y="451"/>
                    <a:pt x="122" y="451"/>
                  </a:cubicBezTo>
                  <a:cubicBezTo>
                    <a:pt x="122" y="199"/>
                    <a:pt x="122" y="199"/>
                    <a:pt x="122" y="199"/>
                  </a:cubicBezTo>
                  <a:cubicBezTo>
                    <a:pt x="122" y="153"/>
                    <a:pt x="157" y="105"/>
                    <a:pt x="222" y="105"/>
                  </a:cubicBezTo>
                  <a:cubicBezTo>
                    <a:pt x="273" y="105"/>
                    <a:pt x="325" y="140"/>
                    <a:pt x="325" y="199"/>
                  </a:cubicBezTo>
                  <a:cubicBezTo>
                    <a:pt x="325" y="451"/>
                    <a:pt x="325" y="451"/>
                    <a:pt x="325" y="451"/>
                  </a:cubicBezTo>
                  <a:cubicBezTo>
                    <a:pt x="447" y="451"/>
                    <a:pt x="447" y="451"/>
                    <a:pt x="447" y="451"/>
                  </a:cubicBezTo>
                  <a:cubicBezTo>
                    <a:pt x="447" y="176"/>
                    <a:pt x="447" y="176"/>
                    <a:pt x="447" y="176"/>
                  </a:cubicBezTo>
                  <a:cubicBezTo>
                    <a:pt x="447" y="74"/>
                    <a:pt x="374" y="0"/>
                    <a:pt x="26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2" name="Freeform 42"/>
            <p:cNvSpPr>
              <a:spLocks/>
            </p:cNvSpPr>
            <p:nvPr userDrawn="1"/>
          </p:nvSpPr>
          <p:spPr bwMode="auto">
            <a:xfrm>
              <a:off x="7091363" y="3040063"/>
              <a:ext cx="1069975" cy="957263"/>
            </a:xfrm>
            <a:custGeom>
              <a:avLst/>
              <a:gdLst>
                <a:gd name="T0" fmla="*/ 486 w 674"/>
                <a:gd name="T1" fmla="*/ 0 h 603"/>
                <a:gd name="T2" fmla="*/ 337 w 674"/>
                <a:gd name="T3" fmla="*/ 411 h 603"/>
                <a:gd name="T4" fmla="*/ 188 w 674"/>
                <a:gd name="T5" fmla="*/ 0 h 603"/>
                <a:gd name="T6" fmla="*/ 0 w 674"/>
                <a:gd name="T7" fmla="*/ 0 h 603"/>
                <a:gd name="T8" fmla="*/ 246 w 674"/>
                <a:gd name="T9" fmla="*/ 603 h 603"/>
                <a:gd name="T10" fmla="*/ 428 w 674"/>
                <a:gd name="T11" fmla="*/ 603 h 603"/>
                <a:gd name="T12" fmla="*/ 674 w 674"/>
                <a:gd name="T13" fmla="*/ 0 h 603"/>
                <a:gd name="T14" fmla="*/ 486 w 674"/>
                <a:gd name="T15" fmla="*/ 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4" h="603">
                  <a:moveTo>
                    <a:pt x="486" y="0"/>
                  </a:moveTo>
                  <a:lnTo>
                    <a:pt x="337" y="411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246" y="603"/>
                  </a:lnTo>
                  <a:lnTo>
                    <a:pt x="428" y="603"/>
                  </a:lnTo>
                  <a:lnTo>
                    <a:pt x="674" y="0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3" name="Freeform 43"/>
            <p:cNvSpPr>
              <a:spLocks noEditPoints="1"/>
            </p:cNvSpPr>
            <p:nvPr userDrawn="1"/>
          </p:nvSpPr>
          <p:spPr bwMode="auto">
            <a:xfrm>
              <a:off x="3949701" y="3022600"/>
              <a:ext cx="998538" cy="992188"/>
            </a:xfrm>
            <a:custGeom>
              <a:avLst/>
              <a:gdLst>
                <a:gd name="T0" fmla="*/ 378 w 464"/>
                <a:gd name="T1" fmla="*/ 315 h 459"/>
                <a:gd name="T2" fmla="*/ 250 w 464"/>
                <a:gd name="T3" fmla="*/ 362 h 459"/>
                <a:gd name="T4" fmla="*/ 152 w 464"/>
                <a:gd name="T5" fmla="*/ 326 h 459"/>
                <a:gd name="T6" fmla="*/ 464 w 464"/>
                <a:gd name="T7" fmla="*/ 197 h 459"/>
                <a:gd name="T8" fmla="*/ 410 w 464"/>
                <a:gd name="T9" fmla="*/ 73 h 459"/>
                <a:gd name="T10" fmla="*/ 235 w 464"/>
                <a:gd name="T11" fmla="*/ 0 h 459"/>
                <a:gd name="T12" fmla="*/ 0 w 464"/>
                <a:gd name="T13" fmla="*/ 229 h 459"/>
                <a:gd name="T14" fmla="*/ 249 w 464"/>
                <a:gd name="T15" fmla="*/ 459 h 459"/>
                <a:gd name="T16" fmla="*/ 455 w 464"/>
                <a:gd name="T17" fmla="*/ 374 h 459"/>
                <a:gd name="T18" fmla="*/ 378 w 464"/>
                <a:gd name="T19" fmla="*/ 315 h 459"/>
                <a:gd name="T20" fmla="*/ 144 w 464"/>
                <a:gd name="T21" fmla="*/ 141 h 459"/>
                <a:gd name="T22" fmla="*/ 237 w 464"/>
                <a:gd name="T23" fmla="*/ 97 h 459"/>
                <a:gd name="T24" fmla="*/ 332 w 464"/>
                <a:gd name="T25" fmla="*/ 159 h 459"/>
                <a:gd name="T26" fmla="*/ 119 w 464"/>
                <a:gd name="T27" fmla="*/ 247 h 459"/>
                <a:gd name="T28" fmla="*/ 144 w 464"/>
                <a:gd name="T29" fmla="*/ 14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4" h="459">
                  <a:moveTo>
                    <a:pt x="378" y="315"/>
                  </a:moveTo>
                  <a:cubicBezTo>
                    <a:pt x="326" y="353"/>
                    <a:pt x="297" y="362"/>
                    <a:pt x="250" y="362"/>
                  </a:cubicBezTo>
                  <a:cubicBezTo>
                    <a:pt x="208" y="362"/>
                    <a:pt x="176" y="349"/>
                    <a:pt x="152" y="326"/>
                  </a:cubicBezTo>
                  <a:cubicBezTo>
                    <a:pt x="464" y="197"/>
                    <a:pt x="464" y="197"/>
                    <a:pt x="464" y="197"/>
                  </a:cubicBezTo>
                  <a:cubicBezTo>
                    <a:pt x="457" y="149"/>
                    <a:pt x="439" y="106"/>
                    <a:pt x="410" y="73"/>
                  </a:cubicBezTo>
                  <a:cubicBezTo>
                    <a:pt x="370" y="25"/>
                    <a:pt x="309" y="0"/>
                    <a:pt x="235" y="0"/>
                  </a:cubicBezTo>
                  <a:cubicBezTo>
                    <a:pt x="101" y="0"/>
                    <a:pt x="0" y="99"/>
                    <a:pt x="0" y="229"/>
                  </a:cubicBezTo>
                  <a:cubicBezTo>
                    <a:pt x="0" y="363"/>
                    <a:pt x="102" y="459"/>
                    <a:pt x="249" y="459"/>
                  </a:cubicBezTo>
                  <a:cubicBezTo>
                    <a:pt x="331" y="459"/>
                    <a:pt x="415" y="420"/>
                    <a:pt x="455" y="374"/>
                  </a:cubicBezTo>
                  <a:lnTo>
                    <a:pt x="378" y="315"/>
                  </a:lnTo>
                  <a:close/>
                  <a:moveTo>
                    <a:pt x="144" y="141"/>
                  </a:moveTo>
                  <a:cubicBezTo>
                    <a:pt x="165" y="113"/>
                    <a:pt x="198" y="97"/>
                    <a:pt x="237" y="97"/>
                  </a:cubicBezTo>
                  <a:cubicBezTo>
                    <a:pt x="281" y="97"/>
                    <a:pt x="315" y="122"/>
                    <a:pt x="332" y="159"/>
                  </a:cubicBezTo>
                  <a:cubicBezTo>
                    <a:pt x="119" y="247"/>
                    <a:pt x="119" y="247"/>
                    <a:pt x="119" y="247"/>
                  </a:cubicBezTo>
                  <a:cubicBezTo>
                    <a:pt x="113" y="202"/>
                    <a:pt x="125" y="167"/>
                    <a:pt x="144" y="1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4" name="Freeform 44"/>
            <p:cNvSpPr>
              <a:spLocks/>
            </p:cNvSpPr>
            <p:nvPr userDrawn="1"/>
          </p:nvSpPr>
          <p:spPr bwMode="auto">
            <a:xfrm>
              <a:off x="3065463" y="2752725"/>
              <a:ext cx="860425" cy="1244600"/>
            </a:xfrm>
            <a:custGeom>
              <a:avLst/>
              <a:gdLst>
                <a:gd name="T0" fmla="*/ 542 w 542"/>
                <a:gd name="T1" fmla="*/ 632 h 784"/>
                <a:gd name="T2" fmla="*/ 166 w 542"/>
                <a:gd name="T3" fmla="*/ 632 h 784"/>
                <a:gd name="T4" fmla="*/ 166 w 542"/>
                <a:gd name="T5" fmla="*/ 0 h 784"/>
                <a:gd name="T6" fmla="*/ 0 w 542"/>
                <a:gd name="T7" fmla="*/ 0 h 784"/>
                <a:gd name="T8" fmla="*/ 0 w 542"/>
                <a:gd name="T9" fmla="*/ 784 h 784"/>
                <a:gd name="T10" fmla="*/ 542 w 542"/>
                <a:gd name="T11" fmla="*/ 784 h 784"/>
                <a:gd name="T12" fmla="*/ 542 w 542"/>
                <a:gd name="T13" fmla="*/ 632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2" h="784">
                  <a:moveTo>
                    <a:pt x="542" y="632"/>
                  </a:moveTo>
                  <a:lnTo>
                    <a:pt x="166" y="632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784"/>
                  </a:lnTo>
                  <a:lnTo>
                    <a:pt x="542" y="784"/>
                  </a:lnTo>
                  <a:lnTo>
                    <a:pt x="542" y="6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5" name="Freeform 45"/>
            <p:cNvSpPr>
              <a:spLocks noEditPoints="1"/>
            </p:cNvSpPr>
            <p:nvPr userDrawn="1"/>
          </p:nvSpPr>
          <p:spPr bwMode="auto">
            <a:xfrm>
              <a:off x="8121651" y="3022600"/>
              <a:ext cx="1025525" cy="992188"/>
            </a:xfrm>
            <a:custGeom>
              <a:avLst/>
              <a:gdLst>
                <a:gd name="T0" fmla="*/ 238 w 477"/>
                <a:gd name="T1" fmla="*/ 459 h 459"/>
                <a:gd name="T2" fmla="*/ 0 w 477"/>
                <a:gd name="T3" fmla="*/ 229 h 459"/>
                <a:gd name="T4" fmla="*/ 239 w 477"/>
                <a:gd name="T5" fmla="*/ 0 h 459"/>
                <a:gd name="T6" fmla="*/ 477 w 477"/>
                <a:gd name="T7" fmla="*/ 229 h 459"/>
                <a:gd name="T8" fmla="*/ 238 w 477"/>
                <a:gd name="T9" fmla="*/ 459 h 459"/>
                <a:gd name="T10" fmla="*/ 238 w 477"/>
                <a:gd name="T11" fmla="*/ 105 h 459"/>
                <a:gd name="T12" fmla="*/ 120 w 477"/>
                <a:gd name="T13" fmla="*/ 229 h 459"/>
                <a:gd name="T14" fmla="*/ 239 w 477"/>
                <a:gd name="T15" fmla="*/ 354 h 459"/>
                <a:gd name="T16" fmla="*/ 357 w 477"/>
                <a:gd name="T17" fmla="*/ 229 h 459"/>
                <a:gd name="T18" fmla="*/ 238 w 477"/>
                <a:gd name="T19" fmla="*/ 10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7" h="459">
                  <a:moveTo>
                    <a:pt x="238" y="459"/>
                  </a:moveTo>
                  <a:cubicBezTo>
                    <a:pt x="105" y="459"/>
                    <a:pt x="0" y="359"/>
                    <a:pt x="0" y="229"/>
                  </a:cubicBezTo>
                  <a:cubicBezTo>
                    <a:pt x="0" y="101"/>
                    <a:pt x="105" y="0"/>
                    <a:pt x="239" y="0"/>
                  </a:cubicBezTo>
                  <a:cubicBezTo>
                    <a:pt x="372" y="0"/>
                    <a:pt x="477" y="99"/>
                    <a:pt x="477" y="229"/>
                  </a:cubicBezTo>
                  <a:cubicBezTo>
                    <a:pt x="477" y="358"/>
                    <a:pt x="372" y="459"/>
                    <a:pt x="238" y="459"/>
                  </a:cubicBezTo>
                  <a:moveTo>
                    <a:pt x="238" y="105"/>
                  </a:moveTo>
                  <a:cubicBezTo>
                    <a:pt x="170" y="105"/>
                    <a:pt x="120" y="156"/>
                    <a:pt x="120" y="229"/>
                  </a:cubicBezTo>
                  <a:cubicBezTo>
                    <a:pt x="120" y="299"/>
                    <a:pt x="173" y="354"/>
                    <a:pt x="239" y="354"/>
                  </a:cubicBezTo>
                  <a:cubicBezTo>
                    <a:pt x="307" y="354"/>
                    <a:pt x="357" y="301"/>
                    <a:pt x="357" y="229"/>
                  </a:cubicBezTo>
                  <a:cubicBezTo>
                    <a:pt x="357" y="159"/>
                    <a:pt x="304" y="105"/>
                    <a:pt x="23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6" name="Freeform 46"/>
            <p:cNvSpPr>
              <a:spLocks noEditPoints="1"/>
            </p:cNvSpPr>
            <p:nvPr userDrawn="1"/>
          </p:nvSpPr>
          <p:spPr bwMode="auto">
            <a:xfrm>
              <a:off x="6105526" y="3022600"/>
              <a:ext cx="1023938" cy="992188"/>
            </a:xfrm>
            <a:custGeom>
              <a:avLst/>
              <a:gdLst>
                <a:gd name="T0" fmla="*/ 237 w 476"/>
                <a:gd name="T1" fmla="*/ 459 h 459"/>
                <a:gd name="T2" fmla="*/ 0 w 476"/>
                <a:gd name="T3" fmla="*/ 229 h 459"/>
                <a:gd name="T4" fmla="*/ 239 w 476"/>
                <a:gd name="T5" fmla="*/ 0 h 459"/>
                <a:gd name="T6" fmla="*/ 476 w 476"/>
                <a:gd name="T7" fmla="*/ 229 h 459"/>
                <a:gd name="T8" fmla="*/ 237 w 476"/>
                <a:gd name="T9" fmla="*/ 459 h 459"/>
                <a:gd name="T10" fmla="*/ 237 w 476"/>
                <a:gd name="T11" fmla="*/ 105 h 459"/>
                <a:gd name="T12" fmla="*/ 120 w 476"/>
                <a:gd name="T13" fmla="*/ 229 h 459"/>
                <a:gd name="T14" fmla="*/ 239 w 476"/>
                <a:gd name="T15" fmla="*/ 354 h 459"/>
                <a:gd name="T16" fmla="*/ 356 w 476"/>
                <a:gd name="T17" fmla="*/ 229 h 459"/>
                <a:gd name="T18" fmla="*/ 237 w 476"/>
                <a:gd name="T19" fmla="*/ 10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6" h="459">
                  <a:moveTo>
                    <a:pt x="237" y="459"/>
                  </a:moveTo>
                  <a:cubicBezTo>
                    <a:pt x="104" y="459"/>
                    <a:pt x="0" y="359"/>
                    <a:pt x="0" y="229"/>
                  </a:cubicBezTo>
                  <a:cubicBezTo>
                    <a:pt x="0" y="101"/>
                    <a:pt x="105" y="0"/>
                    <a:pt x="239" y="0"/>
                  </a:cubicBezTo>
                  <a:cubicBezTo>
                    <a:pt x="372" y="0"/>
                    <a:pt x="476" y="99"/>
                    <a:pt x="476" y="229"/>
                  </a:cubicBezTo>
                  <a:cubicBezTo>
                    <a:pt x="476" y="358"/>
                    <a:pt x="371" y="459"/>
                    <a:pt x="237" y="459"/>
                  </a:cubicBezTo>
                  <a:moveTo>
                    <a:pt x="237" y="105"/>
                  </a:moveTo>
                  <a:cubicBezTo>
                    <a:pt x="169" y="105"/>
                    <a:pt x="120" y="156"/>
                    <a:pt x="120" y="229"/>
                  </a:cubicBezTo>
                  <a:cubicBezTo>
                    <a:pt x="120" y="299"/>
                    <a:pt x="172" y="354"/>
                    <a:pt x="239" y="354"/>
                  </a:cubicBezTo>
                  <a:cubicBezTo>
                    <a:pt x="307" y="354"/>
                    <a:pt x="356" y="301"/>
                    <a:pt x="356" y="229"/>
                  </a:cubicBezTo>
                  <a:cubicBezTo>
                    <a:pt x="356" y="159"/>
                    <a:pt x="304" y="105"/>
                    <a:pt x="237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56" name="Title 16"/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548783" y="1437136"/>
            <a:ext cx="9962830" cy="3026868"/>
          </a:xfrm>
          <a:prstGeom prst="rect">
            <a:avLst/>
          </a:prstGeom>
        </p:spPr>
        <p:txBody>
          <a:bodyPr lIns="0" tIns="60949" rIns="121899" bIns="60949" anchor="b" anchorCtr="0"/>
          <a:lstStyle>
            <a:lvl1pPr marL="0" algn="l" defTabSz="1218987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lang="en-US" sz="8000" b="1" kern="1200" cap="none" spc="-15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here</a:t>
            </a:r>
            <a:br>
              <a:rPr lang="en-US" dirty="0"/>
            </a:br>
            <a:r>
              <a:rPr lang="en-US" dirty="0"/>
              <a:t>three lines</a:t>
            </a:r>
          </a:p>
        </p:txBody>
      </p:sp>
      <p:sp>
        <p:nvSpPr>
          <p:cNvPr id="55" name="Subtitle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548783" y="5205790"/>
            <a:ext cx="9952388" cy="4572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600" b="0" kern="1200" cap="none" spc="0" baseline="0" dirty="0">
                <a:solidFill>
                  <a:schemeClr val="accent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Speaker Name | Date</a:t>
            </a:r>
          </a:p>
        </p:txBody>
      </p:sp>
      <p:sp>
        <p:nvSpPr>
          <p:cNvPr id="49" name="TextBox 48"/>
          <p:cNvSpPr txBox="1"/>
          <p:nvPr userDrawn="1"/>
        </p:nvSpPr>
        <p:spPr>
          <a:xfrm>
            <a:off x="548783" y="6473952"/>
            <a:ext cx="4115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>
                <a:latin typeface="Arial" pitchFamily="34" charset="0"/>
                <a:cs typeface="Arial" pitchFamily="34" charset="0"/>
              </a:rPr>
              <a:t>2021 Lenovo Internal.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1836907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1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ccount.activedirectory.windowsazure.com/proofup.aspx?proofup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MS Locker ID – </a:t>
            </a:r>
            <a:r>
              <a:rPr lang="en-US" sz="4000" dirty="0"/>
              <a:t>Add/Update Emails &amp; phones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Aug 28</a:t>
            </a:r>
            <a:r>
              <a:rPr lang="en-US" baseline="30000" dirty="0"/>
              <a:t>th</a:t>
            </a:r>
            <a:r>
              <a:rPr lang="en-US" dirty="0"/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342585625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ECE38-64D4-1C20-47F4-C3D18A337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Phone /Email /Password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65602-0FA0-B180-AF19-3A79B2E86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https://account.activedirectory.windowsazure.com/proofup.aspx?proofup=1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9DEF10-FD93-0B4A-E2F1-E80B0F6EC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24" y="2788183"/>
            <a:ext cx="3639163" cy="35200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8CD0F0-2406-B71A-B551-41075EAAD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363" y="2919447"/>
            <a:ext cx="7514612" cy="3134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1896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064EF-9721-3B1A-30AE-8969113E1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Forgot password options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8AEE57-5F21-DC4F-8481-96C1BA7B2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8114" y="1430203"/>
            <a:ext cx="4570290" cy="2903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BAEA04-8BCD-779D-06F3-AF9220FE7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62" y="1430203"/>
            <a:ext cx="3422709" cy="32070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AF1C49-0379-D90C-4F28-2FCAD5FA0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9901" y="3895041"/>
            <a:ext cx="3608213" cy="28264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11181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40</Words>
  <Application>Microsoft Office PowerPoint</Application>
  <PresentationFormat>Widescreen</PresentationFormat>
  <Paragraphs>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MS Locker ID – Add/Update Emails &amp; phones</vt:lpstr>
      <vt:lpstr>Update Phone /Email /Password </vt:lpstr>
      <vt:lpstr>Forgot password options</vt:lpstr>
    </vt:vector>
  </TitlesOfParts>
  <Company>Lenovo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Change your authentication phone and your recovery phone/email for password resets</dc:title>
  <dc:creator>Stephanie Anthony</dc:creator>
  <cp:lastModifiedBy>Sanjay Patel</cp:lastModifiedBy>
  <cp:revision>33</cp:revision>
  <dcterms:created xsi:type="dcterms:W3CDTF">2020-05-19T16:10:28Z</dcterms:created>
  <dcterms:modified xsi:type="dcterms:W3CDTF">2023-09-12T19:16:29Z</dcterms:modified>
</cp:coreProperties>
</file>