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8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4CC6AB-6A93-4285-9F2F-0D68F62ACAF7}" v="5" dt="2023-09-11T22:26:07.3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7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jay Patel" userId="628076ae-b8d6-4f9d-8cf3-b7128204ba36" providerId="ADAL" clId="{604CC6AB-6A93-4285-9F2F-0D68F62ACAF7}"/>
    <pc:docChg chg="undo redo custSel addSld delSld modSld sldOrd">
      <pc:chgData name="Sanjay Patel" userId="628076ae-b8d6-4f9d-8cf3-b7128204ba36" providerId="ADAL" clId="{604CC6AB-6A93-4285-9F2F-0D68F62ACAF7}" dt="2023-09-12T19:17:46.953" v="1257" actId="20577"/>
      <pc:docMkLst>
        <pc:docMk/>
      </pc:docMkLst>
      <pc:sldChg chg="modSp mod">
        <pc:chgData name="Sanjay Patel" userId="628076ae-b8d6-4f9d-8cf3-b7128204ba36" providerId="ADAL" clId="{604CC6AB-6A93-4285-9F2F-0D68F62ACAF7}" dt="2023-09-12T19:17:21.047" v="1239" actId="20577"/>
        <pc:sldMkLst>
          <pc:docMk/>
          <pc:sldMk cId="3425856254" sldId="259"/>
        </pc:sldMkLst>
        <pc:spChg chg="mod">
          <ac:chgData name="Sanjay Patel" userId="628076ae-b8d6-4f9d-8cf3-b7128204ba36" providerId="ADAL" clId="{604CC6AB-6A93-4285-9F2F-0D68F62ACAF7}" dt="2023-09-12T19:17:21.047" v="1239" actId="20577"/>
          <ac:spMkLst>
            <pc:docMk/>
            <pc:sldMk cId="3425856254" sldId="259"/>
            <ac:spMk id="5" creationId="{00000000-0000-0000-0000-000000000000}"/>
          </ac:spMkLst>
        </pc:spChg>
        <pc:spChg chg="mod">
          <ac:chgData name="Sanjay Patel" userId="628076ae-b8d6-4f9d-8cf3-b7128204ba36" providerId="ADAL" clId="{604CC6AB-6A93-4285-9F2F-0D68F62ACAF7}" dt="2023-09-11T23:31:11.121" v="1193" actId="20577"/>
          <ac:spMkLst>
            <pc:docMk/>
            <pc:sldMk cId="3425856254" sldId="259"/>
            <ac:spMk id="6" creationId="{00000000-0000-0000-0000-000000000000}"/>
          </ac:spMkLst>
        </pc:spChg>
      </pc:sldChg>
      <pc:sldChg chg="del">
        <pc:chgData name="Sanjay Patel" userId="628076ae-b8d6-4f9d-8cf3-b7128204ba36" providerId="ADAL" clId="{604CC6AB-6A93-4285-9F2F-0D68F62ACAF7}" dt="2023-09-11T23:25:14.029" v="1089" actId="2696"/>
        <pc:sldMkLst>
          <pc:docMk/>
          <pc:sldMk cId="3071129399" sldId="260"/>
        </pc:sldMkLst>
      </pc:sldChg>
      <pc:sldChg chg="del">
        <pc:chgData name="Sanjay Patel" userId="628076ae-b8d6-4f9d-8cf3-b7128204ba36" providerId="ADAL" clId="{604CC6AB-6A93-4285-9F2F-0D68F62ACAF7}" dt="2023-09-11T23:24:29.374" v="1064" actId="47"/>
        <pc:sldMkLst>
          <pc:docMk/>
          <pc:sldMk cId="2111181585" sldId="274"/>
        </pc:sldMkLst>
      </pc:sldChg>
      <pc:sldChg chg="del">
        <pc:chgData name="Sanjay Patel" userId="628076ae-b8d6-4f9d-8cf3-b7128204ba36" providerId="ADAL" clId="{604CC6AB-6A93-4285-9F2F-0D68F62ACAF7}" dt="2023-09-11T23:24:29.865" v="1065" actId="47"/>
        <pc:sldMkLst>
          <pc:docMk/>
          <pc:sldMk cId="531896225" sldId="275"/>
        </pc:sldMkLst>
      </pc:sldChg>
      <pc:sldChg chg="del">
        <pc:chgData name="Sanjay Patel" userId="628076ae-b8d6-4f9d-8cf3-b7128204ba36" providerId="ADAL" clId="{604CC6AB-6A93-4285-9F2F-0D68F62ACAF7}" dt="2023-09-11T23:24:30.388" v="1066" actId="47"/>
        <pc:sldMkLst>
          <pc:docMk/>
          <pc:sldMk cId="3220630687" sldId="276"/>
        </pc:sldMkLst>
      </pc:sldChg>
      <pc:sldChg chg="del">
        <pc:chgData name="Sanjay Patel" userId="628076ae-b8d6-4f9d-8cf3-b7128204ba36" providerId="ADAL" clId="{604CC6AB-6A93-4285-9F2F-0D68F62ACAF7}" dt="2023-09-11T23:24:30.920" v="1067" actId="47"/>
        <pc:sldMkLst>
          <pc:docMk/>
          <pc:sldMk cId="2126612570" sldId="277"/>
        </pc:sldMkLst>
      </pc:sldChg>
      <pc:sldChg chg="del">
        <pc:chgData name="Sanjay Patel" userId="628076ae-b8d6-4f9d-8cf3-b7128204ba36" providerId="ADAL" clId="{604CC6AB-6A93-4285-9F2F-0D68F62ACAF7}" dt="2023-09-11T23:24:31.435" v="1068" actId="47"/>
        <pc:sldMkLst>
          <pc:docMk/>
          <pc:sldMk cId="342249169" sldId="278"/>
        </pc:sldMkLst>
      </pc:sldChg>
      <pc:sldChg chg="del">
        <pc:chgData name="Sanjay Patel" userId="628076ae-b8d6-4f9d-8cf3-b7128204ba36" providerId="ADAL" clId="{604CC6AB-6A93-4285-9F2F-0D68F62ACAF7}" dt="2023-09-11T23:24:31.900" v="1069" actId="47"/>
        <pc:sldMkLst>
          <pc:docMk/>
          <pc:sldMk cId="1129313000" sldId="279"/>
        </pc:sldMkLst>
      </pc:sldChg>
      <pc:sldChg chg="del">
        <pc:chgData name="Sanjay Patel" userId="628076ae-b8d6-4f9d-8cf3-b7128204ba36" providerId="ADAL" clId="{604CC6AB-6A93-4285-9F2F-0D68F62ACAF7}" dt="2023-09-11T23:24:32.348" v="1070" actId="47"/>
        <pc:sldMkLst>
          <pc:docMk/>
          <pc:sldMk cId="1293974745" sldId="280"/>
        </pc:sldMkLst>
      </pc:sldChg>
      <pc:sldChg chg="del">
        <pc:chgData name="Sanjay Patel" userId="628076ae-b8d6-4f9d-8cf3-b7128204ba36" providerId="ADAL" clId="{604CC6AB-6A93-4285-9F2F-0D68F62ACAF7}" dt="2023-09-11T23:24:32.781" v="1071" actId="47"/>
        <pc:sldMkLst>
          <pc:docMk/>
          <pc:sldMk cId="2156607538" sldId="281"/>
        </pc:sldMkLst>
      </pc:sldChg>
      <pc:sldChg chg="del">
        <pc:chgData name="Sanjay Patel" userId="628076ae-b8d6-4f9d-8cf3-b7128204ba36" providerId="ADAL" clId="{604CC6AB-6A93-4285-9F2F-0D68F62ACAF7}" dt="2023-09-11T23:24:33.988" v="1072" actId="47"/>
        <pc:sldMkLst>
          <pc:docMk/>
          <pc:sldMk cId="2681438462" sldId="282"/>
        </pc:sldMkLst>
      </pc:sldChg>
      <pc:sldChg chg="addSp delSp modSp new mod ord setBg">
        <pc:chgData name="Sanjay Patel" userId="628076ae-b8d6-4f9d-8cf3-b7128204ba36" providerId="ADAL" clId="{604CC6AB-6A93-4285-9F2F-0D68F62ACAF7}" dt="2023-09-12T19:17:46.953" v="1257" actId="20577"/>
        <pc:sldMkLst>
          <pc:docMk/>
          <pc:sldMk cId="1347955440" sldId="283"/>
        </pc:sldMkLst>
        <pc:spChg chg="mod">
          <ac:chgData name="Sanjay Patel" userId="628076ae-b8d6-4f9d-8cf3-b7128204ba36" providerId="ADAL" clId="{604CC6AB-6A93-4285-9F2F-0D68F62ACAF7}" dt="2023-09-12T19:17:46.953" v="1257" actId="20577"/>
          <ac:spMkLst>
            <pc:docMk/>
            <pc:sldMk cId="1347955440" sldId="283"/>
            <ac:spMk id="2" creationId="{777796A6-CEE7-D43D-4DED-AE80CD5BC1A3}"/>
          </ac:spMkLst>
        </pc:spChg>
        <pc:spChg chg="mod">
          <ac:chgData name="Sanjay Patel" userId="628076ae-b8d6-4f9d-8cf3-b7128204ba36" providerId="ADAL" clId="{604CC6AB-6A93-4285-9F2F-0D68F62ACAF7}" dt="2023-09-11T23:30:52.647" v="1167" actId="404"/>
          <ac:spMkLst>
            <pc:docMk/>
            <pc:sldMk cId="1347955440" sldId="283"/>
            <ac:spMk id="3" creationId="{8B484ECD-8D2A-F0AE-1684-60C31F40D2CB}"/>
          </ac:spMkLst>
        </pc:spChg>
        <pc:spChg chg="add del">
          <ac:chgData name="Sanjay Patel" userId="628076ae-b8d6-4f9d-8cf3-b7128204ba36" providerId="ADAL" clId="{604CC6AB-6A93-4285-9F2F-0D68F62ACAF7}" dt="2023-09-11T23:29:31.125" v="1147" actId="26606"/>
          <ac:spMkLst>
            <pc:docMk/>
            <pc:sldMk cId="1347955440" sldId="283"/>
            <ac:spMk id="10" creationId="{E02239D2-A05D-4A1C-9F06-FBA7FC730E1B}"/>
          </ac:spMkLst>
        </pc:spChg>
        <pc:spChg chg="add del">
          <ac:chgData name="Sanjay Patel" userId="628076ae-b8d6-4f9d-8cf3-b7128204ba36" providerId="ADAL" clId="{604CC6AB-6A93-4285-9F2F-0D68F62ACAF7}" dt="2023-09-11T23:29:33.539" v="1149" actId="26606"/>
          <ac:spMkLst>
            <pc:docMk/>
            <pc:sldMk cId="1347955440" sldId="283"/>
            <ac:spMk id="12" creationId="{B7FAF607-473A-4A43-A23D-BBFF5C4117BB}"/>
          </ac:spMkLst>
        </pc:spChg>
        <pc:spChg chg="add del">
          <ac:chgData name="Sanjay Patel" userId="628076ae-b8d6-4f9d-8cf3-b7128204ba36" providerId="ADAL" clId="{604CC6AB-6A93-4285-9F2F-0D68F62ACAF7}" dt="2023-09-11T23:29:33.539" v="1149" actId="26606"/>
          <ac:spMkLst>
            <pc:docMk/>
            <pc:sldMk cId="1347955440" sldId="283"/>
            <ac:spMk id="13" creationId="{245A9F99-D9B1-4094-A2E2-B90AC1DB7B9C}"/>
          </ac:spMkLst>
        </pc:spChg>
        <pc:grpChg chg="add del">
          <ac:chgData name="Sanjay Patel" userId="628076ae-b8d6-4f9d-8cf3-b7128204ba36" providerId="ADAL" clId="{604CC6AB-6A93-4285-9F2F-0D68F62ACAF7}" dt="2023-09-11T23:29:33.539" v="1149" actId="26606"/>
          <ac:grpSpMkLst>
            <pc:docMk/>
            <pc:sldMk cId="1347955440" sldId="283"/>
            <ac:grpSpMk id="14" creationId="{C5F6476F-D303-44D3-B30F-1BA348F0F64A}"/>
          </ac:grpSpMkLst>
        </pc:grpChg>
        <pc:picChg chg="add del">
          <ac:chgData name="Sanjay Patel" userId="628076ae-b8d6-4f9d-8cf3-b7128204ba36" providerId="ADAL" clId="{604CC6AB-6A93-4285-9F2F-0D68F62ACAF7}" dt="2023-09-11T23:29:31.125" v="1147" actId="26606"/>
          <ac:picMkLst>
            <pc:docMk/>
            <pc:sldMk cId="1347955440" sldId="283"/>
            <ac:picMk id="7" creationId="{B281AD56-05C6-0514-38C7-47B91E93132E}"/>
          </ac:picMkLst>
        </pc:picChg>
        <pc:picChg chg="add del">
          <ac:chgData name="Sanjay Patel" userId="628076ae-b8d6-4f9d-8cf3-b7128204ba36" providerId="ADAL" clId="{604CC6AB-6A93-4285-9F2F-0D68F62ACAF7}" dt="2023-09-11T23:29:33.539" v="1149" actId="26606"/>
          <ac:picMkLst>
            <pc:docMk/>
            <pc:sldMk cId="1347955440" sldId="283"/>
            <ac:picMk id="18" creationId="{E75BDBD4-EF07-6260-92A6-124912C600D2}"/>
          </ac:picMkLst>
        </pc:picChg>
      </pc:sldChg>
      <pc:sldChg chg="new del">
        <pc:chgData name="Sanjay Patel" userId="628076ae-b8d6-4f9d-8cf3-b7128204ba36" providerId="ADAL" clId="{604CC6AB-6A93-4285-9F2F-0D68F62ACAF7}" dt="2023-09-11T22:03:59.595" v="26" actId="680"/>
        <pc:sldMkLst>
          <pc:docMk/>
          <pc:sldMk cId="2150239602" sldId="283"/>
        </pc:sldMkLst>
      </pc:sldChg>
      <pc:sldChg chg="modSp new del mod">
        <pc:chgData name="Sanjay Patel" userId="628076ae-b8d6-4f9d-8cf3-b7128204ba36" providerId="ADAL" clId="{604CC6AB-6A93-4285-9F2F-0D68F62ACAF7}" dt="2023-09-11T23:24:36.350" v="1073" actId="47"/>
        <pc:sldMkLst>
          <pc:docMk/>
          <pc:sldMk cId="3704364874" sldId="284"/>
        </pc:sldMkLst>
        <pc:spChg chg="mod">
          <ac:chgData name="Sanjay Patel" userId="628076ae-b8d6-4f9d-8cf3-b7128204ba36" providerId="ADAL" clId="{604CC6AB-6A93-4285-9F2F-0D68F62ACAF7}" dt="2023-09-11T22:27:17.306" v="824" actId="27636"/>
          <ac:spMkLst>
            <pc:docMk/>
            <pc:sldMk cId="3704364874" sldId="284"/>
            <ac:spMk id="2" creationId="{498E9CFE-6F32-EE61-AB75-A0C867F48C4D}"/>
          </ac:spMkLst>
        </pc:spChg>
        <pc:spChg chg="mod">
          <ac:chgData name="Sanjay Patel" userId="628076ae-b8d6-4f9d-8cf3-b7128204ba36" providerId="ADAL" clId="{604CC6AB-6A93-4285-9F2F-0D68F62ACAF7}" dt="2023-09-11T22:27:24.352" v="830" actId="20577"/>
          <ac:spMkLst>
            <pc:docMk/>
            <pc:sldMk cId="3704364874" sldId="284"/>
            <ac:spMk id="3" creationId="{034CE8B5-BC8D-D942-F3A7-543A40F586A1}"/>
          </ac:spMkLst>
        </pc:spChg>
      </pc:sldChg>
      <pc:sldMasterChg chg="delSldLayout">
        <pc:chgData name="Sanjay Patel" userId="628076ae-b8d6-4f9d-8cf3-b7128204ba36" providerId="ADAL" clId="{604CC6AB-6A93-4285-9F2F-0D68F62ACAF7}" dt="2023-09-11T23:25:14.029" v="1089" actId="2696"/>
        <pc:sldMasterMkLst>
          <pc:docMk/>
          <pc:sldMasterMk cId="2634916615" sldId="2147483648"/>
        </pc:sldMasterMkLst>
        <pc:sldLayoutChg chg="del">
          <pc:chgData name="Sanjay Patel" userId="628076ae-b8d6-4f9d-8cf3-b7128204ba36" providerId="ADAL" clId="{604CC6AB-6A93-4285-9F2F-0D68F62ACAF7}" dt="2023-09-11T23:25:14.029" v="1089" actId="2696"/>
          <pc:sldLayoutMkLst>
            <pc:docMk/>
            <pc:sldMasterMk cId="2634916615" sldId="2147483648"/>
            <pc:sldLayoutMk cId="3973772434" sldId="21474836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CD0FAB-2554-474B-8854-C9B25FB8D6A1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3677B-4481-451F-8825-FAD329AFF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92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87EB-65D7-4500-873C-410831173A8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948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997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106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920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487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42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67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24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412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670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408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23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 userDrawn="1"/>
        </p:nvGrpSpPr>
        <p:grpSpPr>
          <a:xfrm rot="16200000">
            <a:off x="10157004" y="2415658"/>
            <a:ext cx="3049041" cy="1020953"/>
            <a:chOff x="2374901" y="2184400"/>
            <a:chExt cx="7435850" cy="2489200"/>
          </a:xfrm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2374901" y="3429000"/>
              <a:ext cx="1238250" cy="1244600"/>
            </a:xfrm>
            <a:prstGeom prst="rect">
              <a:avLst/>
            </a:pr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3613151" y="3429000"/>
              <a:ext cx="1239838" cy="1244600"/>
            </a:xfrm>
            <a:prstGeom prst="rect">
              <a:avLst/>
            </a:pr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auto">
            <a:xfrm>
              <a:off x="4852988" y="3429000"/>
              <a:ext cx="1239838" cy="1244600"/>
            </a:xfrm>
            <a:prstGeom prst="rect">
              <a:avLst/>
            </a:prstGeom>
            <a:solidFill>
              <a:srgbClr val="E7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auto">
            <a:xfrm>
              <a:off x="6092826" y="3429000"/>
              <a:ext cx="1238250" cy="1244600"/>
            </a:xfrm>
            <a:prstGeom prst="rect">
              <a:avLst/>
            </a:pr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" name="Rectangle 9"/>
            <p:cNvSpPr>
              <a:spLocks noChangeArrowheads="1"/>
            </p:cNvSpPr>
            <p:nvPr userDrawn="1"/>
          </p:nvSpPr>
          <p:spPr bwMode="auto">
            <a:xfrm>
              <a:off x="7331076" y="3429000"/>
              <a:ext cx="1239838" cy="1244600"/>
            </a:xfrm>
            <a:prstGeom prst="rect">
              <a:avLst/>
            </a:pr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0" name="Rectangle 10"/>
            <p:cNvSpPr>
              <a:spLocks noChangeArrowheads="1"/>
            </p:cNvSpPr>
            <p:nvPr userDrawn="1"/>
          </p:nvSpPr>
          <p:spPr bwMode="auto">
            <a:xfrm>
              <a:off x="8570913" y="3429000"/>
              <a:ext cx="1239838" cy="1244600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1" name="Rectangle 11"/>
            <p:cNvSpPr>
              <a:spLocks noChangeArrowheads="1"/>
            </p:cNvSpPr>
            <p:nvPr userDrawn="1"/>
          </p:nvSpPr>
          <p:spPr bwMode="auto">
            <a:xfrm>
              <a:off x="2374901" y="2184400"/>
              <a:ext cx="1238250" cy="1244600"/>
            </a:xfrm>
            <a:prstGeom prst="rect">
              <a:avLst/>
            </a:pr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2" name="Rectangle 12"/>
            <p:cNvSpPr>
              <a:spLocks noChangeArrowheads="1"/>
            </p:cNvSpPr>
            <p:nvPr userDrawn="1"/>
          </p:nvSpPr>
          <p:spPr bwMode="auto">
            <a:xfrm>
              <a:off x="3613151" y="2184400"/>
              <a:ext cx="1239838" cy="1244600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3" name="Rectangle 13"/>
            <p:cNvSpPr>
              <a:spLocks noChangeArrowheads="1"/>
            </p:cNvSpPr>
            <p:nvPr userDrawn="1"/>
          </p:nvSpPr>
          <p:spPr bwMode="auto">
            <a:xfrm>
              <a:off x="4852988" y="2184400"/>
              <a:ext cx="1239838" cy="1244600"/>
            </a:xfrm>
            <a:prstGeom prst="rect">
              <a:avLst/>
            </a:pr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4" name="Rectangle 14"/>
            <p:cNvSpPr>
              <a:spLocks noChangeArrowheads="1"/>
            </p:cNvSpPr>
            <p:nvPr userDrawn="1"/>
          </p:nvSpPr>
          <p:spPr bwMode="auto">
            <a:xfrm>
              <a:off x="6092826" y="2184400"/>
              <a:ext cx="1238250" cy="1244600"/>
            </a:xfrm>
            <a:prstGeom prst="rect">
              <a:avLst/>
            </a:pr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5" name="Rectangle 15"/>
            <p:cNvSpPr>
              <a:spLocks noChangeArrowheads="1"/>
            </p:cNvSpPr>
            <p:nvPr userDrawn="1"/>
          </p:nvSpPr>
          <p:spPr bwMode="auto">
            <a:xfrm>
              <a:off x="7331076" y="2184400"/>
              <a:ext cx="1239838" cy="1244600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6" name="Rectangle 16"/>
            <p:cNvSpPr>
              <a:spLocks noChangeArrowheads="1"/>
            </p:cNvSpPr>
            <p:nvPr userDrawn="1"/>
          </p:nvSpPr>
          <p:spPr bwMode="auto">
            <a:xfrm>
              <a:off x="8570913" y="2184400"/>
              <a:ext cx="1239838" cy="1244600"/>
            </a:xfrm>
            <a:prstGeom prst="rect">
              <a:avLst/>
            </a:prstGeom>
            <a:solidFill>
              <a:srgbClr val="7F5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31076" y="2184400"/>
              <a:ext cx="1239838" cy="1244600"/>
            </a:xfrm>
            <a:custGeom>
              <a:avLst/>
              <a:gdLst>
                <a:gd name="T0" fmla="*/ 0 w 781"/>
                <a:gd name="T1" fmla="*/ 784 h 784"/>
                <a:gd name="T2" fmla="*/ 0 w 781"/>
                <a:gd name="T3" fmla="*/ 784 h 784"/>
                <a:gd name="T4" fmla="*/ 781 w 781"/>
                <a:gd name="T5" fmla="*/ 784 h 784"/>
                <a:gd name="T6" fmla="*/ 781 w 781"/>
                <a:gd name="T7" fmla="*/ 0 h 784"/>
                <a:gd name="T8" fmla="*/ 781 w 781"/>
                <a:gd name="T9" fmla="*/ 0 h 784"/>
                <a:gd name="T10" fmla="*/ 0 w 781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0" y="784"/>
                  </a:moveTo>
                  <a:lnTo>
                    <a:pt x="0" y="784"/>
                  </a:lnTo>
                  <a:lnTo>
                    <a:pt x="781" y="784"/>
                  </a:lnTo>
                  <a:lnTo>
                    <a:pt x="781" y="0"/>
                  </a:lnTo>
                  <a:lnTo>
                    <a:pt x="781" y="0"/>
                  </a:lnTo>
                  <a:lnTo>
                    <a:pt x="0" y="784"/>
                  </a:lnTo>
                  <a:close/>
                </a:path>
              </a:pathLst>
            </a:cu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331076" y="2184400"/>
              <a:ext cx="620713" cy="622300"/>
            </a:xfrm>
            <a:custGeom>
              <a:avLst/>
              <a:gdLst>
                <a:gd name="T0" fmla="*/ 391 w 391"/>
                <a:gd name="T1" fmla="*/ 0 h 392"/>
                <a:gd name="T2" fmla="*/ 391 w 391"/>
                <a:gd name="T3" fmla="*/ 0 h 392"/>
                <a:gd name="T4" fmla="*/ 0 w 391"/>
                <a:gd name="T5" fmla="*/ 0 h 392"/>
                <a:gd name="T6" fmla="*/ 0 w 391"/>
                <a:gd name="T7" fmla="*/ 392 h 392"/>
                <a:gd name="T8" fmla="*/ 0 w 391"/>
                <a:gd name="T9" fmla="*/ 392 h 392"/>
                <a:gd name="T10" fmla="*/ 391 w 391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391" y="0"/>
                  </a:moveTo>
                  <a:lnTo>
                    <a:pt x="391" y="0"/>
                  </a:lnTo>
                  <a:lnTo>
                    <a:pt x="0" y="0"/>
                  </a:lnTo>
                  <a:lnTo>
                    <a:pt x="0" y="392"/>
                  </a:lnTo>
                  <a:lnTo>
                    <a:pt x="0" y="392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2374901" y="2184400"/>
              <a:ext cx="1238250" cy="1244600"/>
            </a:xfrm>
            <a:custGeom>
              <a:avLst/>
              <a:gdLst>
                <a:gd name="T0" fmla="*/ 0 w 780"/>
                <a:gd name="T1" fmla="*/ 784 h 784"/>
                <a:gd name="T2" fmla="*/ 0 w 780"/>
                <a:gd name="T3" fmla="*/ 784 h 784"/>
                <a:gd name="T4" fmla="*/ 0 w 780"/>
                <a:gd name="T5" fmla="*/ 0 h 784"/>
                <a:gd name="T6" fmla="*/ 780 w 780"/>
                <a:gd name="T7" fmla="*/ 0 h 784"/>
                <a:gd name="T8" fmla="*/ 780 w 780"/>
                <a:gd name="T9" fmla="*/ 0 h 784"/>
                <a:gd name="T10" fmla="*/ 0 w 780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0" h="784">
                  <a:moveTo>
                    <a:pt x="0" y="784"/>
                  </a:moveTo>
                  <a:lnTo>
                    <a:pt x="0" y="784"/>
                  </a:lnTo>
                  <a:lnTo>
                    <a:pt x="0" y="0"/>
                  </a:lnTo>
                  <a:lnTo>
                    <a:pt x="780" y="0"/>
                  </a:lnTo>
                  <a:lnTo>
                    <a:pt x="780" y="0"/>
                  </a:lnTo>
                  <a:lnTo>
                    <a:pt x="0" y="784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2994026" y="2806700"/>
              <a:ext cx="619125" cy="622300"/>
            </a:xfrm>
            <a:custGeom>
              <a:avLst/>
              <a:gdLst>
                <a:gd name="T0" fmla="*/ 390 w 390"/>
                <a:gd name="T1" fmla="*/ 0 h 392"/>
                <a:gd name="T2" fmla="*/ 390 w 390"/>
                <a:gd name="T3" fmla="*/ 0 h 392"/>
                <a:gd name="T4" fmla="*/ 390 w 390"/>
                <a:gd name="T5" fmla="*/ 392 h 392"/>
                <a:gd name="T6" fmla="*/ 0 w 390"/>
                <a:gd name="T7" fmla="*/ 392 h 392"/>
                <a:gd name="T8" fmla="*/ 0 w 390"/>
                <a:gd name="T9" fmla="*/ 392 h 392"/>
                <a:gd name="T10" fmla="*/ 390 w 390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0" h="392">
                  <a:moveTo>
                    <a:pt x="390" y="0"/>
                  </a:moveTo>
                  <a:lnTo>
                    <a:pt x="390" y="0"/>
                  </a:lnTo>
                  <a:lnTo>
                    <a:pt x="390" y="392"/>
                  </a:lnTo>
                  <a:lnTo>
                    <a:pt x="0" y="392"/>
                  </a:lnTo>
                  <a:lnTo>
                    <a:pt x="0" y="392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1" name="Freeform 21"/>
            <p:cNvSpPr>
              <a:spLocks/>
            </p:cNvSpPr>
            <p:nvPr userDrawn="1"/>
          </p:nvSpPr>
          <p:spPr bwMode="auto">
            <a:xfrm>
              <a:off x="3613151" y="3429000"/>
              <a:ext cx="1239838" cy="1244600"/>
            </a:xfrm>
            <a:custGeom>
              <a:avLst/>
              <a:gdLst>
                <a:gd name="T0" fmla="*/ 0 w 781"/>
                <a:gd name="T1" fmla="*/ 0 h 784"/>
                <a:gd name="T2" fmla="*/ 0 w 781"/>
                <a:gd name="T3" fmla="*/ 0 h 784"/>
                <a:gd name="T4" fmla="*/ 781 w 781"/>
                <a:gd name="T5" fmla="*/ 0 h 784"/>
                <a:gd name="T6" fmla="*/ 781 w 781"/>
                <a:gd name="T7" fmla="*/ 784 h 784"/>
                <a:gd name="T8" fmla="*/ 781 w 781"/>
                <a:gd name="T9" fmla="*/ 784 h 784"/>
                <a:gd name="T10" fmla="*/ 0 w 781"/>
                <a:gd name="T11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0" y="0"/>
                  </a:moveTo>
                  <a:lnTo>
                    <a:pt x="0" y="0"/>
                  </a:lnTo>
                  <a:lnTo>
                    <a:pt x="781" y="0"/>
                  </a:lnTo>
                  <a:lnTo>
                    <a:pt x="781" y="784"/>
                  </a:lnTo>
                  <a:lnTo>
                    <a:pt x="781" y="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2" name="Freeform 22"/>
            <p:cNvSpPr>
              <a:spLocks/>
            </p:cNvSpPr>
            <p:nvPr userDrawn="1"/>
          </p:nvSpPr>
          <p:spPr bwMode="auto">
            <a:xfrm>
              <a:off x="3613151" y="4051300"/>
              <a:ext cx="620713" cy="622300"/>
            </a:xfrm>
            <a:custGeom>
              <a:avLst/>
              <a:gdLst>
                <a:gd name="T0" fmla="*/ 391 w 391"/>
                <a:gd name="T1" fmla="*/ 392 h 392"/>
                <a:gd name="T2" fmla="*/ 391 w 391"/>
                <a:gd name="T3" fmla="*/ 392 h 392"/>
                <a:gd name="T4" fmla="*/ 0 w 391"/>
                <a:gd name="T5" fmla="*/ 392 h 392"/>
                <a:gd name="T6" fmla="*/ 0 w 391"/>
                <a:gd name="T7" fmla="*/ 0 h 392"/>
                <a:gd name="T8" fmla="*/ 0 w 391"/>
                <a:gd name="T9" fmla="*/ 0 h 392"/>
                <a:gd name="T10" fmla="*/ 391 w 391"/>
                <a:gd name="T11" fmla="*/ 39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391" y="392"/>
                  </a:moveTo>
                  <a:lnTo>
                    <a:pt x="391" y="392"/>
                  </a:lnTo>
                  <a:lnTo>
                    <a:pt x="0" y="39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91" y="392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3" name="Freeform 23"/>
            <p:cNvSpPr>
              <a:spLocks/>
            </p:cNvSpPr>
            <p:nvPr userDrawn="1"/>
          </p:nvSpPr>
          <p:spPr bwMode="auto">
            <a:xfrm>
              <a:off x="6092826" y="2184400"/>
              <a:ext cx="619125" cy="1244600"/>
            </a:xfrm>
            <a:custGeom>
              <a:avLst/>
              <a:gdLst>
                <a:gd name="T0" fmla="*/ 288 w 288"/>
                <a:gd name="T1" fmla="*/ 288 h 576"/>
                <a:gd name="T2" fmla="*/ 0 w 288"/>
                <a:gd name="T3" fmla="*/ 576 h 576"/>
                <a:gd name="T4" fmla="*/ 0 w 288"/>
                <a:gd name="T5" fmla="*/ 0 h 576"/>
                <a:gd name="T6" fmla="*/ 288 w 288"/>
                <a:gd name="T7" fmla="*/ 28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288"/>
                  </a:moveTo>
                  <a:cubicBezTo>
                    <a:pt x="288" y="447"/>
                    <a:pt x="159" y="576"/>
                    <a:pt x="0" y="5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9" y="0"/>
                    <a:pt x="288" y="129"/>
                    <a:pt x="288" y="288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4" name="Freeform 24"/>
            <p:cNvSpPr>
              <a:spLocks/>
            </p:cNvSpPr>
            <p:nvPr userDrawn="1"/>
          </p:nvSpPr>
          <p:spPr bwMode="auto">
            <a:xfrm>
              <a:off x="6711951" y="2184400"/>
              <a:ext cx="619125" cy="1244600"/>
            </a:xfrm>
            <a:custGeom>
              <a:avLst/>
              <a:gdLst>
                <a:gd name="T0" fmla="*/ 288 w 288"/>
                <a:gd name="T1" fmla="*/ 0 h 576"/>
                <a:gd name="T2" fmla="*/ 288 w 288"/>
                <a:gd name="T3" fmla="*/ 576 h 576"/>
                <a:gd name="T4" fmla="*/ 0 w 288"/>
                <a:gd name="T5" fmla="*/ 288 h 576"/>
                <a:gd name="T6" fmla="*/ 288 w 288"/>
                <a:gd name="T7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0"/>
                  </a:moveTo>
                  <a:cubicBezTo>
                    <a:pt x="288" y="576"/>
                    <a:pt x="288" y="576"/>
                    <a:pt x="288" y="576"/>
                  </a:cubicBezTo>
                  <a:cubicBezTo>
                    <a:pt x="129" y="576"/>
                    <a:pt x="0" y="447"/>
                    <a:pt x="0" y="288"/>
                  </a:cubicBezTo>
                  <a:cubicBezTo>
                    <a:pt x="0" y="129"/>
                    <a:pt x="129" y="0"/>
                    <a:pt x="288" y="0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5" name="Freeform 25"/>
            <p:cNvSpPr>
              <a:spLocks/>
            </p:cNvSpPr>
            <p:nvPr userDrawn="1"/>
          </p:nvSpPr>
          <p:spPr bwMode="auto">
            <a:xfrm>
              <a:off x="8570913" y="2184400"/>
              <a:ext cx="1239838" cy="1244600"/>
            </a:xfrm>
            <a:custGeom>
              <a:avLst/>
              <a:gdLst>
                <a:gd name="T0" fmla="*/ 0 w 781"/>
                <a:gd name="T1" fmla="*/ 0 h 784"/>
                <a:gd name="T2" fmla="*/ 0 w 781"/>
                <a:gd name="T3" fmla="*/ 0 h 784"/>
                <a:gd name="T4" fmla="*/ 0 w 781"/>
                <a:gd name="T5" fmla="*/ 784 h 784"/>
                <a:gd name="T6" fmla="*/ 781 w 781"/>
                <a:gd name="T7" fmla="*/ 784 h 784"/>
                <a:gd name="T8" fmla="*/ 781 w 781"/>
                <a:gd name="T9" fmla="*/ 784 h 784"/>
                <a:gd name="T10" fmla="*/ 0 w 781"/>
                <a:gd name="T11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0" y="0"/>
                  </a:moveTo>
                  <a:lnTo>
                    <a:pt x="0" y="0"/>
                  </a:lnTo>
                  <a:lnTo>
                    <a:pt x="0" y="784"/>
                  </a:lnTo>
                  <a:lnTo>
                    <a:pt x="781" y="784"/>
                  </a:lnTo>
                  <a:lnTo>
                    <a:pt x="781" y="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6" name="Freeform 26"/>
            <p:cNvSpPr>
              <a:spLocks/>
            </p:cNvSpPr>
            <p:nvPr userDrawn="1"/>
          </p:nvSpPr>
          <p:spPr bwMode="auto">
            <a:xfrm>
              <a:off x="9190038" y="2184400"/>
              <a:ext cx="620713" cy="622300"/>
            </a:xfrm>
            <a:custGeom>
              <a:avLst/>
              <a:gdLst>
                <a:gd name="T0" fmla="*/ 391 w 391"/>
                <a:gd name="T1" fmla="*/ 392 h 392"/>
                <a:gd name="T2" fmla="*/ 391 w 391"/>
                <a:gd name="T3" fmla="*/ 392 h 392"/>
                <a:gd name="T4" fmla="*/ 391 w 391"/>
                <a:gd name="T5" fmla="*/ 0 h 392"/>
                <a:gd name="T6" fmla="*/ 0 w 391"/>
                <a:gd name="T7" fmla="*/ 0 h 392"/>
                <a:gd name="T8" fmla="*/ 0 w 391"/>
                <a:gd name="T9" fmla="*/ 0 h 392"/>
                <a:gd name="T10" fmla="*/ 391 w 391"/>
                <a:gd name="T11" fmla="*/ 39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391" y="392"/>
                  </a:moveTo>
                  <a:lnTo>
                    <a:pt x="391" y="392"/>
                  </a:lnTo>
                  <a:lnTo>
                    <a:pt x="39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91" y="392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7" name="Freeform 27"/>
            <p:cNvSpPr>
              <a:spLocks/>
            </p:cNvSpPr>
            <p:nvPr userDrawn="1"/>
          </p:nvSpPr>
          <p:spPr bwMode="auto">
            <a:xfrm>
              <a:off x="7331076" y="3429000"/>
              <a:ext cx="1239838" cy="622300"/>
            </a:xfrm>
            <a:custGeom>
              <a:avLst/>
              <a:gdLst>
                <a:gd name="T0" fmla="*/ 288 w 576"/>
                <a:gd name="T1" fmla="*/ 288 h 288"/>
                <a:gd name="T2" fmla="*/ 0 w 576"/>
                <a:gd name="T3" fmla="*/ 0 h 288"/>
                <a:gd name="T4" fmla="*/ 576 w 576"/>
                <a:gd name="T5" fmla="*/ 0 h 288"/>
                <a:gd name="T6" fmla="*/ 288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288" y="288"/>
                  </a:moveTo>
                  <a:cubicBezTo>
                    <a:pt x="129" y="288"/>
                    <a:pt x="0" y="159"/>
                    <a:pt x="0" y="0"/>
                  </a:cubicBezTo>
                  <a:cubicBezTo>
                    <a:pt x="576" y="0"/>
                    <a:pt x="576" y="0"/>
                    <a:pt x="576" y="0"/>
                  </a:cubicBezTo>
                  <a:cubicBezTo>
                    <a:pt x="576" y="159"/>
                    <a:pt x="447" y="288"/>
                    <a:pt x="288" y="288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8" name="Freeform 28"/>
            <p:cNvSpPr>
              <a:spLocks/>
            </p:cNvSpPr>
            <p:nvPr userDrawn="1"/>
          </p:nvSpPr>
          <p:spPr bwMode="auto">
            <a:xfrm>
              <a:off x="7331076" y="4051300"/>
              <a:ext cx="1239838" cy="622300"/>
            </a:xfrm>
            <a:custGeom>
              <a:avLst/>
              <a:gdLst>
                <a:gd name="T0" fmla="*/ 576 w 576"/>
                <a:gd name="T1" fmla="*/ 288 h 288"/>
                <a:gd name="T2" fmla="*/ 0 w 576"/>
                <a:gd name="T3" fmla="*/ 288 h 288"/>
                <a:gd name="T4" fmla="*/ 288 w 576"/>
                <a:gd name="T5" fmla="*/ 0 h 288"/>
                <a:gd name="T6" fmla="*/ 576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576" y="288"/>
                  </a:moveTo>
                  <a:cubicBezTo>
                    <a:pt x="0" y="288"/>
                    <a:pt x="0" y="288"/>
                    <a:pt x="0" y="288"/>
                  </a:cubicBezTo>
                  <a:cubicBezTo>
                    <a:pt x="0" y="129"/>
                    <a:pt x="129" y="0"/>
                    <a:pt x="288" y="0"/>
                  </a:cubicBezTo>
                  <a:cubicBezTo>
                    <a:pt x="447" y="0"/>
                    <a:pt x="576" y="129"/>
                    <a:pt x="576" y="288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9" name="Freeform 29"/>
            <p:cNvSpPr>
              <a:spLocks/>
            </p:cNvSpPr>
            <p:nvPr userDrawn="1"/>
          </p:nvSpPr>
          <p:spPr bwMode="auto">
            <a:xfrm>
              <a:off x="6092826" y="3429000"/>
              <a:ext cx="1238250" cy="1244600"/>
            </a:xfrm>
            <a:custGeom>
              <a:avLst/>
              <a:gdLst>
                <a:gd name="T0" fmla="*/ 780 w 780"/>
                <a:gd name="T1" fmla="*/ 784 h 784"/>
                <a:gd name="T2" fmla="*/ 780 w 780"/>
                <a:gd name="T3" fmla="*/ 784 h 784"/>
                <a:gd name="T4" fmla="*/ 0 w 780"/>
                <a:gd name="T5" fmla="*/ 784 h 784"/>
                <a:gd name="T6" fmla="*/ 0 w 780"/>
                <a:gd name="T7" fmla="*/ 0 h 784"/>
                <a:gd name="T8" fmla="*/ 0 w 780"/>
                <a:gd name="T9" fmla="*/ 0 h 784"/>
                <a:gd name="T10" fmla="*/ 780 w 780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0" h="784">
                  <a:moveTo>
                    <a:pt x="780" y="784"/>
                  </a:moveTo>
                  <a:lnTo>
                    <a:pt x="780" y="784"/>
                  </a:lnTo>
                  <a:lnTo>
                    <a:pt x="0" y="78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80" y="784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0" name="Freeform 30"/>
            <p:cNvSpPr>
              <a:spLocks/>
            </p:cNvSpPr>
            <p:nvPr userDrawn="1"/>
          </p:nvSpPr>
          <p:spPr bwMode="auto">
            <a:xfrm>
              <a:off x="6711951" y="3429000"/>
              <a:ext cx="619125" cy="622300"/>
            </a:xfrm>
            <a:custGeom>
              <a:avLst/>
              <a:gdLst>
                <a:gd name="T0" fmla="*/ 0 w 390"/>
                <a:gd name="T1" fmla="*/ 0 h 392"/>
                <a:gd name="T2" fmla="*/ 0 w 390"/>
                <a:gd name="T3" fmla="*/ 0 h 392"/>
                <a:gd name="T4" fmla="*/ 390 w 390"/>
                <a:gd name="T5" fmla="*/ 0 h 392"/>
                <a:gd name="T6" fmla="*/ 390 w 390"/>
                <a:gd name="T7" fmla="*/ 392 h 392"/>
                <a:gd name="T8" fmla="*/ 390 w 390"/>
                <a:gd name="T9" fmla="*/ 392 h 392"/>
                <a:gd name="T10" fmla="*/ 0 w 390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0" h="392">
                  <a:moveTo>
                    <a:pt x="0" y="0"/>
                  </a:moveTo>
                  <a:lnTo>
                    <a:pt x="0" y="0"/>
                  </a:lnTo>
                  <a:lnTo>
                    <a:pt x="390" y="0"/>
                  </a:lnTo>
                  <a:lnTo>
                    <a:pt x="390" y="392"/>
                  </a:lnTo>
                  <a:lnTo>
                    <a:pt x="390" y="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1" name="Freeform 31"/>
            <p:cNvSpPr>
              <a:spLocks/>
            </p:cNvSpPr>
            <p:nvPr userDrawn="1"/>
          </p:nvSpPr>
          <p:spPr bwMode="auto">
            <a:xfrm>
              <a:off x="4852988" y="3429000"/>
              <a:ext cx="619125" cy="1244600"/>
            </a:xfrm>
            <a:custGeom>
              <a:avLst/>
              <a:gdLst>
                <a:gd name="T0" fmla="*/ 288 w 288"/>
                <a:gd name="T1" fmla="*/ 288 h 576"/>
                <a:gd name="T2" fmla="*/ 0 w 288"/>
                <a:gd name="T3" fmla="*/ 0 h 576"/>
                <a:gd name="T4" fmla="*/ 0 w 288"/>
                <a:gd name="T5" fmla="*/ 576 h 576"/>
                <a:gd name="T6" fmla="*/ 288 w 288"/>
                <a:gd name="T7" fmla="*/ 28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288"/>
                  </a:moveTo>
                  <a:cubicBezTo>
                    <a:pt x="288" y="129"/>
                    <a:pt x="159" y="0"/>
                    <a:pt x="0" y="0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159" y="576"/>
                    <a:pt x="288" y="447"/>
                    <a:pt x="288" y="288"/>
                  </a:cubicBezTo>
                  <a:close/>
                </a:path>
              </a:pathLst>
            </a:custGeom>
            <a:solidFill>
              <a:srgbClr val="7F5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2" name="Freeform 32"/>
            <p:cNvSpPr>
              <a:spLocks/>
            </p:cNvSpPr>
            <p:nvPr userDrawn="1"/>
          </p:nvSpPr>
          <p:spPr bwMode="auto">
            <a:xfrm>
              <a:off x="5472113" y="3429000"/>
              <a:ext cx="620713" cy="1244600"/>
            </a:xfrm>
            <a:custGeom>
              <a:avLst/>
              <a:gdLst>
                <a:gd name="T0" fmla="*/ 288 w 288"/>
                <a:gd name="T1" fmla="*/ 576 h 576"/>
                <a:gd name="T2" fmla="*/ 288 w 288"/>
                <a:gd name="T3" fmla="*/ 0 h 576"/>
                <a:gd name="T4" fmla="*/ 0 w 288"/>
                <a:gd name="T5" fmla="*/ 288 h 576"/>
                <a:gd name="T6" fmla="*/ 288 w 288"/>
                <a:gd name="T7" fmla="*/ 57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576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ubicBezTo>
                    <a:pt x="0" y="447"/>
                    <a:pt x="129" y="576"/>
                    <a:pt x="288" y="576"/>
                  </a:cubicBezTo>
                  <a:close/>
                </a:path>
              </a:pathLst>
            </a:custGeom>
            <a:solidFill>
              <a:srgbClr val="7F5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3" name="Freeform 33"/>
            <p:cNvSpPr>
              <a:spLocks/>
            </p:cNvSpPr>
            <p:nvPr userDrawn="1"/>
          </p:nvSpPr>
          <p:spPr bwMode="auto">
            <a:xfrm>
              <a:off x="3613151" y="2184400"/>
              <a:ext cx="1239838" cy="622300"/>
            </a:xfrm>
            <a:custGeom>
              <a:avLst/>
              <a:gdLst>
                <a:gd name="T0" fmla="*/ 288 w 576"/>
                <a:gd name="T1" fmla="*/ 288 h 288"/>
                <a:gd name="T2" fmla="*/ 576 w 576"/>
                <a:gd name="T3" fmla="*/ 0 h 288"/>
                <a:gd name="T4" fmla="*/ 0 w 576"/>
                <a:gd name="T5" fmla="*/ 0 h 288"/>
                <a:gd name="T6" fmla="*/ 288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288" y="288"/>
                  </a:moveTo>
                  <a:cubicBezTo>
                    <a:pt x="447" y="288"/>
                    <a:pt x="576" y="159"/>
                    <a:pt x="57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9"/>
                    <a:pt x="129" y="288"/>
                    <a:pt x="288" y="288"/>
                  </a:cubicBezTo>
                  <a:close/>
                </a:path>
              </a:pathLst>
            </a:custGeom>
            <a:solidFill>
              <a:srgbClr val="E7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4" name="Freeform 34"/>
            <p:cNvSpPr>
              <a:spLocks/>
            </p:cNvSpPr>
            <p:nvPr userDrawn="1"/>
          </p:nvSpPr>
          <p:spPr bwMode="auto">
            <a:xfrm>
              <a:off x="3613151" y="2806700"/>
              <a:ext cx="1239838" cy="622300"/>
            </a:xfrm>
            <a:custGeom>
              <a:avLst/>
              <a:gdLst>
                <a:gd name="T0" fmla="*/ 0 w 576"/>
                <a:gd name="T1" fmla="*/ 288 h 288"/>
                <a:gd name="T2" fmla="*/ 576 w 576"/>
                <a:gd name="T3" fmla="*/ 288 h 288"/>
                <a:gd name="T4" fmla="*/ 288 w 576"/>
                <a:gd name="T5" fmla="*/ 0 h 288"/>
                <a:gd name="T6" fmla="*/ 0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0" y="288"/>
                  </a:moveTo>
                  <a:cubicBezTo>
                    <a:pt x="576" y="288"/>
                    <a:pt x="576" y="288"/>
                    <a:pt x="576" y="288"/>
                  </a:cubicBezTo>
                  <a:cubicBezTo>
                    <a:pt x="576" y="129"/>
                    <a:pt x="447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lose/>
                </a:path>
              </a:pathLst>
            </a:custGeom>
            <a:solidFill>
              <a:srgbClr val="E7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5" name="Freeform 35"/>
            <p:cNvSpPr>
              <a:spLocks/>
            </p:cNvSpPr>
            <p:nvPr userDrawn="1"/>
          </p:nvSpPr>
          <p:spPr bwMode="auto">
            <a:xfrm>
              <a:off x="4852988" y="2184400"/>
              <a:ext cx="1239838" cy="1244600"/>
            </a:xfrm>
            <a:custGeom>
              <a:avLst/>
              <a:gdLst>
                <a:gd name="T0" fmla="*/ 781 w 781"/>
                <a:gd name="T1" fmla="*/ 784 h 784"/>
                <a:gd name="T2" fmla="*/ 781 w 781"/>
                <a:gd name="T3" fmla="*/ 784 h 784"/>
                <a:gd name="T4" fmla="*/ 0 w 781"/>
                <a:gd name="T5" fmla="*/ 784 h 784"/>
                <a:gd name="T6" fmla="*/ 0 w 781"/>
                <a:gd name="T7" fmla="*/ 0 h 784"/>
                <a:gd name="T8" fmla="*/ 0 w 781"/>
                <a:gd name="T9" fmla="*/ 0 h 784"/>
                <a:gd name="T10" fmla="*/ 781 w 781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781" y="784"/>
                  </a:moveTo>
                  <a:lnTo>
                    <a:pt x="781" y="784"/>
                  </a:lnTo>
                  <a:lnTo>
                    <a:pt x="0" y="78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81" y="784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6" name="Freeform 36"/>
            <p:cNvSpPr>
              <a:spLocks/>
            </p:cNvSpPr>
            <p:nvPr userDrawn="1"/>
          </p:nvSpPr>
          <p:spPr bwMode="auto">
            <a:xfrm>
              <a:off x="5472113" y="2184400"/>
              <a:ext cx="620713" cy="622300"/>
            </a:xfrm>
            <a:custGeom>
              <a:avLst/>
              <a:gdLst>
                <a:gd name="T0" fmla="*/ 0 w 391"/>
                <a:gd name="T1" fmla="*/ 0 h 392"/>
                <a:gd name="T2" fmla="*/ 0 w 391"/>
                <a:gd name="T3" fmla="*/ 0 h 392"/>
                <a:gd name="T4" fmla="*/ 391 w 391"/>
                <a:gd name="T5" fmla="*/ 0 h 392"/>
                <a:gd name="T6" fmla="*/ 391 w 391"/>
                <a:gd name="T7" fmla="*/ 392 h 392"/>
                <a:gd name="T8" fmla="*/ 391 w 391"/>
                <a:gd name="T9" fmla="*/ 392 h 392"/>
                <a:gd name="T10" fmla="*/ 0 w 391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0" y="0"/>
                  </a:moveTo>
                  <a:lnTo>
                    <a:pt x="0" y="0"/>
                  </a:lnTo>
                  <a:lnTo>
                    <a:pt x="391" y="0"/>
                  </a:lnTo>
                  <a:lnTo>
                    <a:pt x="391" y="392"/>
                  </a:lnTo>
                  <a:lnTo>
                    <a:pt x="391" y="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7" name="Freeform 37"/>
            <p:cNvSpPr>
              <a:spLocks/>
            </p:cNvSpPr>
            <p:nvPr userDrawn="1"/>
          </p:nvSpPr>
          <p:spPr bwMode="auto">
            <a:xfrm>
              <a:off x="2374901" y="3429000"/>
              <a:ext cx="1238250" cy="622300"/>
            </a:xfrm>
            <a:custGeom>
              <a:avLst/>
              <a:gdLst>
                <a:gd name="T0" fmla="*/ 288 w 576"/>
                <a:gd name="T1" fmla="*/ 288 h 288"/>
                <a:gd name="T2" fmla="*/ 576 w 576"/>
                <a:gd name="T3" fmla="*/ 0 h 288"/>
                <a:gd name="T4" fmla="*/ 0 w 576"/>
                <a:gd name="T5" fmla="*/ 0 h 288"/>
                <a:gd name="T6" fmla="*/ 288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288" y="288"/>
                  </a:moveTo>
                  <a:cubicBezTo>
                    <a:pt x="447" y="288"/>
                    <a:pt x="576" y="159"/>
                    <a:pt x="57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9"/>
                    <a:pt x="129" y="288"/>
                    <a:pt x="288" y="288"/>
                  </a:cubicBezTo>
                  <a:close/>
                </a:path>
              </a:pathLst>
            </a:cu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8" name="Freeform 38"/>
            <p:cNvSpPr>
              <a:spLocks/>
            </p:cNvSpPr>
            <p:nvPr userDrawn="1"/>
          </p:nvSpPr>
          <p:spPr bwMode="auto">
            <a:xfrm>
              <a:off x="2374901" y="4051300"/>
              <a:ext cx="1238250" cy="622300"/>
            </a:xfrm>
            <a:custGeom>
              <a:avLst/>
              <a:gdLst>
                <a:gd name="T0" fmla="*/ 0 w 576"/>
                <a:gd name="T1" fmla="*/ 288 h 288"/>
                <a:gd name="T2" fmla="*/ 576 w 576"/>
                <a:gd name="T3" fmla="*/ 288 h 288"/>
                <a:gd name="T4" fmla="*/ 288 w 576"/>
                <a:gd name="T5" fmla="*/ 0 h 288"/>
                <a:gd name="T6" fmla="*/ 0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0" y="288"/>
                  </a:moveTo>
                  <a:cubicBezTo>
                    <a:pt x="576" y="288"/>
                    <a:pt x="576" y="288"/>
                    <a:pt x="576" y="288"/>
                  </a:cubicBezTo>
                  <a:cubicBezTo>
                    <a:pt x="576" y="129"/>
                    <a:pt x="447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lose/>
                </a:path>
              </a:pathLst>
            </a:cu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9" name="Freeform 39"/>
            <p:cNvSpPr>
              <a:spLocks/>
            </p:cNvSpPr>
            <p:nvPr userDrawn="1"/>
          </p:nvSpPr>
          <p:spPr bwMode="auto">
            <a:xfrm>
              <a:off x="9190038" y="3429000"/>
              <a:ext cx="620713" cy="1244600"/>
            </a:xfrm>
            <a:custGeom>
              <a:avLst/>
              <a:gdLst>
                <a:gd name="T0" fmla="*/ 0 w 288"/>
                <a:gd name="T1" fmla="*/ 288 h 576"/>
                <a:gd name="T2" fmla="*/ 288 w 288"/>
                <a:gd name="T3" fmla="*/ 576 h 576"/>
                <a:gd name="T4" fmla="*/ 288 w 288"/>
                <a:gd name="T5" fmla="*/ 0 h 576"/>
                <a:gd name="T6" fmla="*/ 0 w 288"/>
                <a:gd name="T7" fmla="*/ 28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0" y="288"/>
                  </a:moveTo>
                  <a:cubicBezTo>
                    <a:pt x="0" y="447"/>
                    <a:pt x="129" y="576"/>
                    <a:pt x="288" y="576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lose/>
                </a:path>
              </a:pathLst>
            </a:cu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0" name="Freeform 40"/>
            <p:cNvSpPr>
              <a:spLocks/>
            </p:cNvSpPr>
            <p:nvPr userDrawn="1"/>
          </p:nvSpPr>
          <p:spPr bwMode="auto">
            <a:xfrm>
              <a:off x="8570913" y="3429000"/>
              <a:ext cx="619125" cy="1244600"/>
            </a:xfrm>
            <a:custGeom>
              <a:avLst/>
              <a:gdLst>
                <a:gd name="T0" fmla="*/ 0 w 288"/>
                <a:gd name="T1" fmla="*/ 0 h 576"/>
                <a:gd name="T2" fmla="*/ 0 w 288"/>
                <a:gd name="T3" fmla="*/ 576 h 576"/>
                <a:gd name="T4" fmla="*/ 288 w 288"/>
                <a:gd name="T5" fmla="*/ 288 h 576"/>
                <a:gd name="T6" fmla="*/ 0 w 288"/>
                <a:gd name="T7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0" y="0"/>
                  </a:moveTo>
                  <a:cubicBezTo>
                    <a:pt x="0" y="576"/>
                    <a:pt x="0" y="576"/>
                    <a:pt x="0" y="576"/>
                  </a:cubicBezTo>
                  <a:cubicBezTo>
                    <a:pt x="159" y="576"/>
                    <a:pt x="288" y="447"/>
                    <a:pt x="288" y="288"/>
                  </a:cubicBezTo>
                  <a:cubicBezTo>
                    <a:pt x="288" y="129"/>
                    <a:pt x="159" y="0"/>
                    <a:pt x="0" y="0"/>
                  </a:cubicBezTo>
                  <a:close/>
                </a:path>
              </a:pathLst>
            </a:cu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1" name="Freeform 41"/>
            <p:cNvSpPr>
              <a:spLocks/>
            </p:cNvSpPr>
            <p:nvPr userDrawn="1"/>
          </p:nvSpPr>
          <p:spPr bwMode="auto">
            <a:xfrm>
              <a:off x="5040313" y="3022600"/>
              <a:ext cx="962025" cy="974725"/>
            </a:xfrm>
            <a:custGeom>
              <a:avLst/>
              <a:gdLst>
                <a:gd name="T0" fmla="*/ 267 w 447"/>
                <a:gd name="T1" fmla="*/ 0 h 451"/>
                <a:gd name="T2" fmla="*/ 122 w 447"/>
                <a:gd name="T3" fmla="*/ 71 h 451"/>
                <a:gd name="T4" fmla="*/ 122 w 447"/>
                <a:gd name="T5" fmla="*/ 71 h 451"/>
                <a:gd name="T6" fmla="*/ 122 w 447"/>
                <a:gd name="T7" fmla="*/ 71 h 451"/>
                <a:gd name="T8" fmla="*/ 122 w 447"/>
                <a:gd name="T9" fmla="*/ 8 h 451"/>
                <a:gd name="T10" fmla="*/ 0 w 447"/>
                <a:gd name="T11" fmla="*/ 8 h 451"/>
                <a:gd name="T12" fmla="*/ 0 w 447"/>
                <a:gd name="T13" fmla="*/ 451 h 451"/>
                <a:gd name="T14" fmla="*/ 122 w 447"/>
                <a:gd name="T15" fmla="*/ 451 h 451"/>
                <a:gd name="T16" fmla="*/ 122 w 447"/>
                <a:gd name="T17" fmla="*/ 199 h 451"/>
                <a:gd name="T18" fmla="*/ 222 w 447"/>
                <a:gd name="T19" fmla="*/ 105 h 451"/>
                <a:gd name="T20" fmla="*/ 325 w 447"/>
                <a:gd name="T21" fmla="*/ 199 h 451"/>
                <a:gd name="T22" fmla="*/ 325 w 447"/>
                <a:gd name="T23" fmla="*/ 451 h 451"/>
                <a:gd name="T24" fmla="*/ 447 w 447"/>
                <a:gd name="T25" fmla="*/ 451 h 451"/>
                <a:gd name="T26" fmla="*/ 447 w 447"/>
                <a:gd name="T27" fmla="*/ 176 h 451"/>
                <a:gd name="T28" fmla="*/ 267 w 447"/>
                <a:gd name="T2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7" h="451">
                  <a:moveTo>
                    <a:pt x="267" y="0"/>
                  </a:moveTo>
                  <a:cubicBezTo>
                    <a:pt x="216" y="0"/>
                    <a:pt x="158" y="24"/>
                    <a:pt x="122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122" y="451"/>
                    <a:pt x="122" y="451"/>
                    <a:pt x="122" y="451"/>
                  </a:cubicBezTo>
                  <a:cubicBezTo>
                    <a:pt x="122" y="199"/>
                    <a:pt x="122" y="199"/>
                    <a:pt x="122" y="199"/>
                  </a:cubicBezTo>
                  <a:cubicBezTo>
                    <a:pt x="122" y="153"/>
                    <a:pt x="157" y="105"/>
                    <a:pt x="222" y="105"/>
                  </a:cubicBezTo>
                  <a:cubicBezTo>
                    <a:pt x="273" y="105"/>
                    <a:pt x="325" y="140"/>
                    <a:pt x="325" y="199"/>
                  </a:cubicBezTo>
                  <a:cubicBezTo>
                    <a:pt x="325" y="451"/>
                    <a:pt x="325" y="451"/>
                    <a:pt x="325" y="451"/>
                  </a:cubicBezTo>
                  <a:cubicBezTo>
                    <a:pt x="447" y="451"/>
                    <a:pt x="447" y="451"/>
                    <a:pt x="447" y="451"/>
                  </a:cubicBezTo>
                  <a:cubicBezTo>
                    <a:pt x="447" y="176"/>
                    <a:pt x="447" y="176"/>
                    <a:pt x="447" y="176"/>
                  </a:cubicBezTo>
                  <a:cubicBezTo>
                    <a:pt x="447" y="74"/>
                    <a:pt x="374" y="0"/>
                    <a:pt x="26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2" name="Freeform 42"/>
            <p:cNvSpPr>
              <a:spLocks/>
            </p:cNvSpPr>
            <p:nvPr userDrawn="1"/>
          </p:nvSpPr>
          <p:spPr bwMode="auto">
            <a:xfrm>
              <a:off x="7091363" y="3040063"/>
              <a:ext cx="1069975" cy="957263"/>
            </a:xfrm>
            <a:custGeom>
              <a:avLst/>
              <a:gdLst>
                <a:gd name="T0" fmla="*/ 486 w 674"/>
                <a:gd name="T1" fmla="*/ 0 h 603"/>
                <a:gd name="T2" fmla="*/ 337 w 674"/>
                <a:gd name="T3" fmla="*/ 411 h 603"/>
                <a:gd name="T4" fmla="*/ 188 w 674"/>
                <a:gd name="T5" fmla="*/ 0 h 603"/>
                <a:gd name="T6" fmla="*/ 0 w 674"/>
                <a:gd name="T7" fmla="*/ 0 h 603"/>
                <a:gd name="T8" fmla="*/ 246 w 674"/>
                <a:gd name="T9" fmla="*/ 603 h 603"/>
                <a:gd name="T10" fmla="*/ 428 w 674"/>
                <a:gd name="T11" fmla="*/ 603 h 603"/>
                <a:gd name="T12" fmla="*/ 674 w 674"/>
                <a:gd name="T13" fmla="*/ 0 h 603"/>
                <a:gd name="T14" fmla="*/ 486 w 674"/>
                <a:gd name="T15" fmla="*/ 0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4" h="603">
                  <a:moveTo>
                    <a:pt x="486" y="0"/>
                  </a:moveTo>
                  <a:lnTo>
                    <a:pt x="337" y="411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246" y="603"/>
                  </a:lnTo>
                  <a:lnTo>
                    <a:pt x="428" y="603"/>
                  </a:lnTo>
                  <a:lnTo>
                    <a:pt x="674" y="0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3" name="Freeform 43"/>
            <p:cNvSpPr>
              <a:spLocks noEditPoints="1"/>
            </p:cNvSpPr>
            <p:nvPr userDrawn="1"/>
          </p:nvSpPr>
          <p:spPr bwMode="auto">
            <a:xfrm>
              <a:off x="3949701" y="3022600"/>
              <a:ext cx="998538" cy="992188"/>
            </a:xfrm>
            <a:custGeom>
              <a:avLst/>
              <a:gdLst>
                <a:gd name="T0" fmla="*/ 378 w 464"/>
                <a:gd name="T1" fmla="*/ 315 h 459"/>
                <a:gd name="T2" fmla="*/ 250 w 464"/>
                <a:gd name="T3" fmla="*/ 362 h 459"/>
                <a:gd name="T4" fmla="*/ 152 w 464"/>
                <a:gd name="T5" fmla="*/ 326 h 459"/>
                <a:gd name="T6" fmla="*/ 464 w 464"/>
                <a:gd name="T7" fmla="*/ 197 h 459"/>
                <a:gd name="T8" fmla="*/ 410 w 464"/>
                <a:gd name="T9" fmla="*/ 73 h 459"/>
                <a:gd name="T10" fmla="*/ 235 w 464"/>
                <a:gd name="T11" fmla="*/ 0 h 459"/>
                <a:gd name="T12" fmla="*/ 0 w 464"/>
                <a:gd name="T13" fmla="*/ 229 h 459"/>
                <a:gd name="T14" fmla="*/ 249 w 464"/>
                <a:gd name="T15" fmla="*/ 459 h 459"/>
                <a:gd name="T16" fmla="*/ 455 w 464"/>
                <a:gd name="T17" fmla="*/ 374 h 459"/>
                <a:gd name="T18" fmla="*/ 378 w 464"/>
                <a:gd name="T19" fmla="*/ 315 h 459"/>
                <a:gd name="T20" fmla="*/ 144 w 464"/>
                <a:gd name="T21" fmla="*/ 141 h 459"/>
                <a:gd name="T22" fmla="*/ 237 w 464"/>
                <a:gd name="T23" fmla="*/ 97 h 459"/>
                <a:gd name="T24" fmla="*/ 332 w 464"/>
                <a:gd name="T25" fmla="*/ 159 h 459"/>
                <a:gd name="T26" fmla="*/ 119 w 464"/>
                <a:gd name="T27" fmla="*/ 247 h 459"/>
                <a:gd name="T28" fmla="*/ 144 w 464"/>
                <a:gd name="T29" fmla="*/ 14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4" h="459">
                  <a:moveTo>
                    <a:pt x="378" y="315"/>
                  </a:moveTo>
                  <a:cubicBezTo>
                    <a:pt x="326" y="353"/>
                    <a:pt x="297" y="362"/>
                    <a:pt x="250" y="362"/>
                  </a:cubicBezTo>
                  <a:cubicBezTo>
                    <a:pt x="208" y="362"/>
                    <a:pt x="176" y="349"/>
                    <a:pt x="152" y="326"/>
                  </a:cubicBezTo>
                  <a:cubicBezTo>
                    <a:pt x="464" y="197"/>
                    <a:pt x="464" y="197"/>
                    <a:pt x="464" y="197"/>
                  </a:cubicBezTo>
                  <a:cubicBezTo>
                    <a:pt x="457" y="149"/>
                    <a:pt x="439" y="106"/>
                    <a:pt x="410" y="73"/>
                  </a:cubicBezTo>
                  <a:cubicBezTo>
                    <a:pt x="370" y="25"/>
                    <a:pt x="309" y="0"/>
                    <a:pt x="235" y="0"/>
                  </a:cubicBezTo>
                  <a:cubicBezTo>
                    <a:pt x="101" y="0"/>
                    <a:pt x="0" y="99"/>
                    <a:pt x="0" y="229"/>
                  </a:cubicBezTo>
                  <a:cubicBezTo>
                    <a:pt x="0" y="363"/>
                    <a:pt x="102" y="459"/>
                    <a:pt x="249" y="459"/>
                  </a:cubicBezTo>
                  <a:cubicBezTo>
                    <a:pt x="331" y="459"/>
                    <a:pt x="415" y="420"/>
                    <a:pt x="455" y="374"/>
                  </a:cubicBezTo>
                  <a:lnTo>
                    <a:pt x="378" y="315"/>
                  </a:lnTo>
                  <a:close/>
                  <a:moveTo>
                    <a:pt x="144" y="141"/>
                  </a:moveTo>
                  <a:cubicBezTo>
                    <a:pt x="165" y="113"/>
                    <a:pt x="198" y="97"/>
                    <a:pt x="237" y="97"/>
                  </a:cubicBezTo>
                  <a:cubicBezTo>
                    <a:pt x="281" y="97"/>
                    <a:pt x="315" y="122"/>
                    <a:pt x="332" y="159"/>
                  </a:cubicBezTo>
                  <a:cubicBezTo>
                    <a:pt x="119" y="247"/>
                    <a:pt x="119" y="247"/>
                    <a:pt x="119" y="247"/>
                  </a:cubicBezTo>
                  <a:cubicBezTo>
                    <a:pt x="113" y="202"/>
                    <a:pt x="125" y="167"/>
                    <a:pt x="144" y="1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4" name="Freeform 44"/>
            <p:cNvSpPr>
              <a:spLocks/>
            </p:cNvSpPr>
            <p:nvPr userDrawn="1"/>
          </p:nvSpPr>
          <p:spPr bwMode="auto">
            <a:xfrm>
              <a:off x="3065463" y="2752725"/>
              <a:ext cx="860425" cy="1244600"/>
            </a:xfrm>
            <a:custGeom>
              <a:avLst/>
              <a:gdLst>
                <a:gd name="T0" fmla="*/ 542 w 542"/>
                <a:gd name="T1" fmla="*/ 632 h 784"/>
                <a:gd name="T2" fmla="*/ 166 w 542"/>
                <a:gd name="T3" fmla="*/ 632 h 784"/>
                <a:gd name="T4" fmla="*/ 166 w 542"/>
                <a:gd name="T5" fmla="*/ 0 h 784"/>
                <a:gd name="T6" fmla="*/ 0 w 542"/>
                <a:gd name="T7" fmla="*/ 0 h 784"/>
                <a:gd name="T8" fmla="*/ 0 w 542"/>
                <a:gd name="T9" fmla="*/ 784 h 784"/>
                <a:gd name="T10" fmla="*/ 542 w 542"/>
                <a:gd name="T11" fmla="*/ 784 h 784"/>
                <a:gd name="T12" fmla="*/ 542 w 542"/>
                <a:gd name="T13" fmla="*/ 632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2" h="784">
                  <a:moveTo>
                    <a:pt x="542" y="632"/>
                  </a:moveTo>
                  <a:lnTo>
                    <a:pt x="166" y="632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784"/>
                  </a:lnTo>
                  <a:lnTo>
                    <a:pt x="542" y="784"/>
                  </a:lnTo>
                  <a:lnTo>
                    <a:pt x="542" y="6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5" name="Freeform 45"/>
            <p:cNvSpPr>
              <a:spLocks noEditPoints="1"/>
            </p:cNvSpPr>
            <p:nvPr userDrawn="1"/>
          </p:nvSpPr>
          <p:spPr bwMode="auto">
            <a:xfrm>
              <a:off x="8121651" y="3022600"/>
              <a:ext cx="1025525" cy="992188"/>
            </a:xfrm>
            <a:custGeom>
              <a:avLst/>
              <a:gdLst>
                <a:gd name="T0" fmla="*/ 238 w 477"/>
                <a:gd name="T1" fmla="*/ 459 h 459"/>
                <a:gd name="T2" fmla="*/ 0 w 477"/>
                <a:gd name="T3" fmla="*/ 229 h 459"/>
                <a:gd name="T4" fmla="*/ 239 w 477"/>
                <a:gd name="T5" fmla="*/ 0 h 459"/>
                <a:gd name="T6" fmla="*/ 477 w 477"/>
                <a:gd name="T7" fmla="*/ 229 h 459"/>
                <a:gd name="T8" fmla="*/ 238 w 477"/>
                <a:gd name="T9" fmla="*/ 459 h 459"/>
                <a:gd name="T10" fmla="*/ 238 w 477"/>
                <a:gd name="T11" fmla="*/ 105 h 459"/>
                <a:gd name="T12" fmla="*/ 120 w 477"/>
                <a:gd name="T13" fmla="*/ 229 h 459"/>
                <a:gd name="T14" fmla="*/ 239 w 477"/>
                <a:gd name="T15" fmla="*/ 354 h 459"/>
                <a:gd name="T16" fmla="*/ 357 w 477"/>
                <a:gd name="T17" fmla="*/ 229 h 459"/>
                <a:gd name="T18" fmla="*/ 238 w 477"/>
                <a:gd name="T19" fmla="*/ 10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7" h="459">
                  <a:moveTo>
                    <a:pt x="238" y="459"/>
                  </a:moveTo>
                  <a:cubicBezTo>
                    <a:pt x="105" y="459"/>
                    <a:pt x="0" y="359"/>
                    <a:pt x="0" y="229"/>
                  </a:cubicBezTo>
                  <a:cubicBezTo>
                    <a:pt x="0" y="101"/>
                    <a:pt x="105" y="0"/>
                    <a:pt x="239" y="0"/>
                  </a:cubicBezTo>
                  <a:cubicBezTo>
                    <a:pt x="372" y="0"/>
                    <a:pt x="477" y="99"/>
                    <a:pt x="477" y="229"/>
                  </a:cubicBezTo>
                  <a:cubicBezTo>
                    <a:pt x="477" y="358"/>
                    <a:pt x="372" y="459"/>
                    <a:pt x="238" y="459"/>
                  </a:cubicBezTo>
                  <a:moveTo>
                    <a:pt x="238" y="105"/>
                  </a:moveTo>
                  <a:cubicBezTo>
                    <a:pt x="170" y="105"/>
                    <a:pt x="120" y="156"/>
                    <a:pt x="120" y="229"/>
                  </a:cubicBezTo>
                  <a:cubicBezTo>
                    <a:pt x="120" y="299"/>
                    <a:pt x="173" y="354"/>
                    <a:pt x="239" y="354"/>
                  </a:cubicBezTo>
                  <a:cubicBezTo>
                    <a:pt x="307" y="354"/>
                    <a:pt x="357" y="301"/>
                    <a:pt x="357" y="229"/>
                  </a:cubicBezTo>
                  <a:cubicBezTo>
                    <a:pt x="357" y="159"/>
                    <a:pt x="304" y="105"/>
                    <a:pt x="238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6" name="Freeform 46"/>
            <p:cNvSpPr>
              <a:spLocks noEditPoints="1"/>
            </p:cNvSpPr>
            <p:nvPr userDrawn="1"/>
          </p:nvSpPr>
          <p:spPr bwMode="auto">
            <a:xfrm>
              <a:off x="6105526" y="3022600"/>
              <a:ext cx="1023938" cy="992188"/>
            </a:xfrm>
            <a:custGeom>
              <a:avLst/>
              <a:gdLst>
                <a:gd name="T0" fmla="*/ 237 w 476"/>
                <a:gd name="T1" fmla="*/ 459 h 459"/>
                <a:gd name="T2" fmla="*/ 0 w 476"/>
                <a:gd name="T3" fmla="*/ 229 h 459"/>
                <a:gd name="T4" fmla="*/ 239 w 476"/>
                <a:gd name="T5" fmla="*/ 0 h 459"/>
                <a:gd name="T6" fmla="*/ 476 w 476"/>
                <a:gd name="T7" fmla="*/ 229 h 459"/>
                <a:gd name="T8" fmla="*/ 237 w 476"/>
                <a:gd name="T9" fmla="*/ 459 h 459"/>
                <a:gd name="T10" fmla="*/ 237 w 476"/>
                <a:gd name="T11" fmla="*/ 105 h 459"/>
                <a:gd name="T12" fmla="*/ 120 w 476"/>
                <a:gd name="T13" fmla="*/ 229 h 459"/>
                <a:gd name="T14" fmla="*/ 239 w 476"/>
                <a:gd name="T15" fmla="*/ 354 h 459"/>
                <a:gd name="T16" fmla="*/ 356 w 476"/>
                <a:gd name="T17" fmla="*/ 229 h 459"/>
                <a:gd name="T18" fmla="*/ 237 w 476"/>
                <a:gd name="T19" fmla="*/ 10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6" h="459">
                  <a:moveTo>
                    <a:pt x="237" y="459"/>
                  </a:moveTo>
                  <a:cubicBezTo>
                    <a:pt x="104" y="459"/>
                    <a:pt x="0" y="359"/>
                    <a:pt x="0" y="229"/>
                  </a:cubicBezTo>
                  <a:cubicBezTo>
                    <a:pt x="0" y="101"/>
                    <a:pt x="105" y="0"/>
                    <a:pt x="239" y="0"/>
                  </a:cubicBezTo>
                  <a:cubicBezTo>
                    <a:pt x="372" y="0"/>
                    <a:pt x="476" y="99"/>
                    <a:pt x="476" y="229"/>
                  </a:cubicBezTo>
                  <a:cubicBezTo>
                    <a:pt x="476" y="358"/>
                    <a:pt x="371" y="459"/>
                    <a:pt x="237" y="459"/>
                  </a:cubicBezTo>
                  <a:moveTo>
                    <a:pt x="237" y="105"/>
                  </a:moveTo>
                  <a:cubicBezTo>
                    <a:pt x="169" y="105"/>
                    <a:pt x="120" y="156"/>
                    <a:pt x="120" y="229"/>
                  </a:cubicBezTo>
                  <a:cubicBezTo>
                    <a:pt x="120" y="299"/>
                    <a:pt x="172" y="354"/>
                    <a:pt x="239" y="354"/>
                  </a:cubicBezTo>
                  <a:cubicBezTo>
                    <a:pt x="307" y="354"/>
                    <a:pt x="356" y="301"/>
                    <a:pt x="356" y="229"/>
                  </a:cubicBezTo>
                  <a:cubicBezTo>
                    <a:pt x="356" y="159"/>
                    <a:pt x="304" y="105"/>
                    <a:pt x="237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sp>
        <p:nvSpPr>
          <p:cNvPr id="56" name="Title 16"/>
          <p:cNvSpPr>
            <a:spLocks noGrp="1"/>
          </p:cNvSpPr>
          <p:nvPr userDrawn="1">
            <p:ph type="title" hasCustomPrompt="1"/>
          </p:nvPr>
        </p:nvSpPr>
        <p:spPr bwMode="gray">
          <a:xfrm>
            <a:off x="548783" y="1437136"/>
            <a:ext cx="9962830" cy="3026868"/>
          </a:xfrm>
          <a:prstGeom prst="rect">
            <a:avLst/>
          </a:prstGeom>
        </p:spPr>
        <p:txBody>
          <a:bodyPr lIns="0" tIns="60949" rIns="121899" bIns="60949" anchor="b" anchorCtr="0"/>
          <a:lstStyle>
            <a:lvl1pPr marL="0" algn="l" defTabSz="1218987" rtl="0" eaLnBrk="1" latinLnBrk="0" hangingPunct="1">
              <a:lnSpc>
                <a:spcPts val="7000"/>
              </a:lnSpc>
              <a:spcBef>
                <a:spcPct val="0"/>
              </a:spcBef>
              <a:buNone/>
              <a:defRPr lang="en-US" sz="8000" b="1" kern="1200" cap="none" spc="-15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here</a:t>
            </a:r>
            <a:br>
              <a:rPr lang="en-US" dirty="0"/>
            </a:br>
            <a:r>
              <a:rPr lang="en-US" dirty="0"/>
              <a:t>three lines</a:t>
            </a:r>
          </a:p>
        </p:txBody>
      </p:sp>
      <p:sp>
        <p:nvSpPr>
          <p:cNvPr id="55" name="Subtitle 2"/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548783" y="5205790"/>
            <a:ext cx="9952388" cy="4572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600" b="0" kern="1200" cap="none" spc="0" baseline="0" dirty="0">
                <a:solidFill>
                  <a:schemeClr val="accent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Speaker Name | Date</a:t>
            </a:r>
          </a:p>
        </p:txBody>
      </p:sp>
      <p:sp>
        <p:nvSpPr>
          <p:cNvPr id="49" name="TextBox 48"/>
          <p:cNvSpPr txBox="1"/>
          <p:nvPr userDrawn="1"/>
        </p:nvSpPr>
        <p:spPr>
          <a:xfrm>
            <a:off x="548783" y="6473952"/>
            <a:ext cx="4115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>
                <a:latin typeface="Arial" pitchFamily="34" charset="0"/>
                <a:cs typeface="Arial" pitchFamily="34" charset="0"/>
              </a:rPr>
              <a:t>2021 Lenovo Internal.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1836907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916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ysignins.microsoft.com/security-info" TargetMode="External"/><Relationship Id="rId2" Type="http://schemas.openxmlformats.org/officeDocument/2006/relationships/hyperlink" Target="mailto:idmgmt@lenovo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dart.motorola.com/browse/MSRSD" TargetMode="External"/><Relationship Id="rId5" Type="http://schemas.openxmlformats.org/officeDocument/2006/relationships/hyperlink" Target="https://rsddownload-nonsecure.lenovo.com/smarttool2212.exe" TargetMode="External"/><Relationship Id="rId4" Type="http://schemas.openxmlformats.org/officeDocument/2006/relationships/hyperlink" Target="https://rsd.cloud.motorola.net/c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New MS Locker ID &amp; LMST Process Summary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Sep 11</a:t>
            </a:r>
            <a:r>
              <a:rPr lang="en-US" baseline="30000" dirty="0"/>
              <a:t>th</a:t>
            </a:r>
            <a:r>
              <a:rPr lang="en-US" dirty="0"/>
              <a:t> 2023  , Sanjay Patel</a:t>
            </a:r>
          </a:p>
        </p:txBody>
      </p:sp>
    </p:spTree>
    <p:extLst>
      <p:ext uri="{BB962C8B-B14F-4D97-AF65-F5344CB8AC3E}">
        <p14:creationId xmlns:p14="http://schemas.microsoft.com/office/powerpoint/2010/main" val="342585625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796A6-CEE7-D43D-4DED-AE80CD5BC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8059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MS locker account and LMST Process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84ECD-8D2A-F0AE-1684-60C31F40D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2054"/>
            <a:ext cx="10515600" cy="5164909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000" dirty="0"/>
              <a:t>Once your MS locker set up from backend you will receive two emails</a:t>
            </a:r>
          </a:p>
          <a:p>
            <a:pPr lvl="1"/>
            <a:r>
              <a:rPr lang="en-US" sz="1600" dirty="0"/>
              <a:t>Email1: Subject title “Lenovo Identity Management - Account Created” from </a:t>
            </a:r>
            <a:r>
              <a:rPr lang="en-US" sz="1600" dirty="0">
                <a:hlinkClick r:id="rId2"/>
              </a:rPr>
              <a:t>idmgmt@lenovo.com</a:t>
            </a:r>
            <a:endParaRPr lang="en-US" sz="1600" dirty="0"/>
          </a:p>
          <a:p>
            <a:pPr lvl="1"/>
            <a:r>
              <a:rPr lang="en-US" sz="1600" dirty="0"/>
              <a:t>Email2: subject title “Requested Information”   from </a:t>
            </a:r>
            <a:r>
              <a:rPr lang="en-US" sz="1600" dirty="0">
                <a:hlinkClick r:id="rId2"/>
              </a:rPr>
              <a:t>idmgmt@lenovo.com</a:t>
            </a:r>
            <a:r>
              <a:rPr lang="en-US" sz="1600" dirty="0"/>
              <a:t>  with temporary password </a:t>
            </a:r>
          </a:p>
          <a:p>
            <a:pPr marL="0" indent="0">
              <a:buNone/>
            </a:pPr>
            <a:r>
              <a:rPr lang="en-US" sz="2000" dirty="0"/>
              <a:t>2. Using above login and password info follow the process to set up new password, Authenticator app and Phone#  </a:t>
            </a:r>
          </a:p>
          <a:p>
            <a:pPr lvl="1"/>
            <a:r>
              <a:rPr lang="en-US" sz="1600" dirty="0"/>
              <a:t>You can skip authenticator set up within 14 days of account set up</a:t>
            </a:r>
          </a:p>
          <a:p>
            <a:pPr marL="457200" lvl="1" indent="0">
              <a:buNone/>
            </a:pPr>
            <a:endParaRPr lang="en-US" sz="1600" dirty="0"/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rabicPeriod" startAt="3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Please add additional email, Phone#, Authenticator app or Office phone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https://mysignins.microsoft.com/security-info</a:t>
            </a:r>
            <a:endParaRPr lang="en-US" sz="1600" dirty="0"/>
          </a:p>
          <a:p>
            <a:pPr marL="514350" indent="-514350">
              <a:buAutoNum type="arabicPeriod" startAt="3"/>
            </a:pPr>
            <a:r>
              <a:rPr lang="en-US" sz="2000" dirty="0"/>
              <a:t>Use New MS locker account for </a:t>
            </a:r>
            <a:r>
              <a:rPr lang="en-US" sz="2000" dirty="0">
                <a:hlinkClick r:id="rId4"/>
              </a:rPr>
              <a:t>https://rsd.cloud.motorola.net/cs/</a:t>
            </a:r>
            <a:endParaRPr lang="en-US" sz="2000" dirty="0"/>
          </a:p>
          <a:p>
            <a:pPr marL="514350" indent="-514350">
              <a:buAutoNum type="arabicPeriod" startAt="3"/>
            </a:pPr>
            <a:r>
              <a:rPr lang="en-US" sz="2000" dirty="0"/>
              <a:t>Download and install MS locker supported LMST client 2.21.2 or later version. Log in and start using </a:t>
            </a:r>
          </a:p>
          <a:p>
            <a:pPr lvl="1"/>
            <a:r>
              <a:rPr lang="en-US" sz="1600" dirty="0">
                <a:hlinkClick r:id="rId5"/>
              </a:rPr>
              <a:t>https://rsddownload-nonsecure.lenovo.com/smarttool2212.exe</a:t>
            </a:r>
            <a:r>
              <a:rPr lang="en-US" sz="1600" dirty="0"/>
              <a:t> </a:t>
            </a:r>
          </a:p>
          <a:p>
            <a:pPr marL="0" indent="0">
              <a:buNone/>
            </a:pPr>
            <a:r>
              <a:rPr lang="en-US" sz="2000" dirty="0"/>
              <a:t>6.  If any issue or question contact your Motorola/Lenovo representative or open a support CR</a:t>
            </a:r>
          </a:p>
          <a:p>
            <a:pPr lvl="1"/>
            <a:r>
              <a:rPr lang="en-US" sz="1600" dirty="0">
                <a:hlinkClick r:id="rId6"/>
              </a:rPr>
              <a:t>https://edart.motorola.com/browse/MSRSD</a:t>
            </a:r>
            <a:endParaRPr lang="en-US" sz="1600" dirty="0"/>
          </a:p>
          <a:p>
            <a:pPr marL="457200" lvl="1" indent="0">
              <a:buNone/>
            </a:pPr>
            <a:endParaRPr lang="en-US" dirty="0"/>
          </a:p>
          <a:p>
            <a:pPr marL="514350" indent="-514350">
              <a:buAutoNum type="arabicPeriod" startAt="3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955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203</Words>
  <Application>Microsoft Office PowerPoint</Application>
  <PresentationFormat>Widescreen</PresentationFormat>
  <Paragraphs>17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New MS Locker ID &amp; LMST Process Summary</vt:lpstr>
      <vt:lpstr>MS locker account and LMST Process Summary</vt:lpstr>
    </vt:vector>
  </TitlesOfParts>
  <Company>Lenovo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Change your authentication phone and your recovery phone/email for password resets</dc:title>
  <dc:creator>Stephanie Anthony</dc:creator>
  <cp:lastModifiedBy>Sanjay Patel</cp:lastModifiedBy>
  <cp:revision>34</cp:revision>
  <dcterms:created xsi:type="dcterms:W3CDTF">2020-05-19T16:10:28Z</dcterms:created>
  <dcterms:modified xsi:type="dcterms:W3CDTF">2023-09-12T19:17:52Z</dcterms:modified>
</cp:coreProperties>
</file>